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6" r:id="rId2"/>
    <p:sldMasterId id="2147483662" r:id="rId3"/>
  </p:sldMasterIdLst>
  <p:notesMasterIdLst>
    <p:notesMasterId r:id="rId73"/>
  </p:notesMasterIdLst>
  <p:sldIdLst>
    <p:sldId id="269" r:id="rId4"/>
    <p:sldId id="257" r:id="rId5"/>
    <p:sldId id="295" r:id="rId6"/>
    <p:sldId id="270" r:id="rId7"/>
    <p:sldId id="275" r:id="rId8"/>
    <p:sldId id="297" r:id="rId9"/>
    <p:sldId id="298" r:id="rId10"/>
    <p:sldId id="299" r:id="rId11"/>
    <p:sldId id="300" r:id="rId12"/>
    <p:sldId id="296" r:id="rId13"/>
    <p:sldId id="320" r:id="rId14"/>
    <p:sldId id="305" r:id="rId15"/>
    <p:sldId id="285" r:id="rId16"/>
    <p:sldId id="321" r:id="rId17"/>
    <p:sldId id="328" r:id="rId18"/>
    <p:sldId id="322" r:id="rId19"/>
    <p:sldId id="323" r:id="rId20"/>
    <p:sldId id="324" r:id="rId21"/>
    <p:sldId id="325" r:id="rId22"/>
    <p:sldId id="326" r:id="rId23"/>
    <p:sldId id="327" r:id="rId24"/>
    <p:sldId id="306" r:id="rId25"/>
    <p:sldId id="307" r:id="rId26"/>
    <p:sldId id="311" r:id="rId27"/>
    <p:sldId id="309" r:id="rId28"/>
    <p:sldId id="310" r:id="rId29"/>
    <p:sldId id="302" r:id="rId30"/>
    <p:sldId id="274" r:id="rId31"/>
    <p:sldId id="329" r:id="rId32"/>
    <p:sldId id="330" r:id="rId33"/>
    <p:sldId id="281" r:id="rId34"/>
    <p:sldId id="284" r:id="rId35"/>
    <p:sldId id="283" r:id="rId36"/>
    <p:sldId id="286" r:id="rId37"/>
    <p:sldId id="287" r:id="rId38"/>
    <p:sldId id="289" r:id="rId39"/>
    <p:sldId id="290" r:id="rId40"/>
    <p:sldId id="291" r:id="rId41"/>
    <p:sldId id="319" r:id="rId42"/>
    <p:sldId id="318" r:id="rId43"/>
    <p:sldId id="331" r:id="rId44"/>
    <p:sldId id="332" r:id="rId45"/>
    <p:sldId id="333" r:id="rId46"/>
    <p:sldId id="342" r:id="rId47"/>
    <p:sldId id="334" r:id="rId48"/>
    <p:sldId id="280" r:id="rId49"/>
    <p:sldId id="335" r:id="rId50"/>
    <p:sldId id="317" r:id="rId51"/>
    <p:sldId id="316" r:id="rId52"/>
    <p:sldId id="315" r:id="rId53"/>
    <p:sldId id="313" r:id="rId54"/>
    <p:sldId id="337" r:id="rId55"/>
    <p:sldId id="336" r:id="rId56"/>
    <p:sldId id="303" r:id="rId57"/>
    <p:sldId id="277" r:id="rId58"/>
    <p:sldId id="343" r:id="rId59"/>
    <p:sldId id="278" r:id="rId60"/>
    <p:sldId id="279" r:id="rId61"/>
    <p:sldId id="273" r:id="rId62"/>
    <p:sldId id="294" r:id="rId63"/>
    <p:sldId id="340" r:id="rId64"/>
    <p:sldId id="341" r:id="rId65"/>
    <p:sldId id="339" r:id="rId66"/>
    <p:sldId id="272" r:id="rId67"/>
    <p:sldId id="292" r:id="rId68"/>
    <p:sldId id="312" r:id="rId69"/>
    <p:sldId id="293" r:id="rId70"/>
    <p:sldId id="344" r:id="rId71"/>
    <p:sldId id="271" r:id="rId7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62"/>
    <a:srgbClr val="D6C2D6"/>
    <a:srgbClr val="4A4A49"/>
    <a:srgbClr val="E73088"/>
    <a:srgbClr val="5BC4F1"/>
    <a:srgbClr val="009881"/>
    <a:srgbClr val="00659B"/>
    <a:srgbClr val="EB6608"/>
    <a:srgbClr val="009EE2"/>
    <a:srgbClr val="CA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 Nguyen" userId="d1e5dec37f7c0854" providerId="LiveId" clId="{AEC0AB4C-5D91-4A79-8652-5C2F01E4EBB5}"/>
    <pc:docChg chg="undo custSel modSld">
      <pc:chgData name="Petr Nguyen" userId="d1e5dec37f7c0854" providerId="LiveId" clId="{AEC0AB4C-5D91-4A79-8652-5C2F01E4EBB5}" dt="2023-06-07T21:50:48.090" v="17" actId="14100"/>
      <pc:docMkLst>
        <pc:docMk/>
      </pc:docMkLst>
      <pc:sldChg chg="modSp mod">
        <pc:chgData name="Petr Nguyen" userId="d1e5dec37f7c0854" providerId="LiveId" clId="{AEC0AB4C-5D91-4A79-8652-5C2F01E4EBB5}" dt="2023-06-07T21:50:48.090" v="17" actId="14100"/>
        <pc:sldMkLst>
          <pc:docMk/>
          <pc:sldMk cId="2766850751" sldId="269"/>
        </pc:sldMkLst>
        <pc:spChg chg="mod">
          <ac:chgData name="Petr Nguyen" userId="d1e5dec37f7c0854" providerId="LiveId" clId="{AEC0AB4C-5D91-4A79-8652-5C2F01E4EBB5}" dt="2023-06-07T21:50:48.090" v="17" actId="14100"/>
          <ac:spMkLst>
            <pc:docMk/>
            <pc:sldMk cId="2766850751" sldId="269"/>
            <ac:spMk id="8" creationId="{3120C8DC-7582-44F8-9C3F-76F433104ED4}"/>
          </ac:spMkLst>
        </pc:spChg>
      </pc:sldChg>
    </pc:docChg>
  </pc:docChgLst>
  <pc:docChgLst>
    <pc:chgData name="Petr Nguyen" userId="d1e5dec37f7c0854" providerId="LiveId" clId="{8630980A-BC4F-4543-8767-261B0BBFA2D3}"/>
    <pc:docChg chg="undo redo custSel addSld delSld modSld sldOrd">
      <pc:chgData name="Petr Nguyen" userId="d1e5dec37f7c0854" providerId="LiveId" clId="{8630980A-BC4F-4543-8767-261B0BBFA2D3}" dt="2023-06-15T01:53:14.768" v="18441"/>
      <pc:docMkLst>
        <pc:docMk/>
      </pc:docMkLst>
      <pc:sldChg chg="modSp mod">
        <pc:chgData name="Petr Nguyen" userId="d1e5dec37f7c0854" providerId="LiveId" clId="{8630980A-BC4F-4543-8767-261B0BBFA2D3}" dt="2023-06-14T23:18:31.994" v="16230" actId="403"/>
        <pc:sldMkLst>
          <pc:docMk/>
          <pc:sldMk cId="2272059808" sldId="257"/>
        </pc:sldMkLst>
        <pc:spChg chg="mod">
          <ac:chgData name="Petr Nguyen" userId="d1e5dec37f7c0854" providerId="LiveId" clId="{8630980A-BC4F-4543-8767-261B0BBFA2D3}" dt="2023-06-12T23:03:13.632" v="298" actId="20577"/>
          <ac:spMkLst>
            <pc:docMk/>
            <pc:sldMk cId="2272059808" sldId="25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3:18:31.994" v="16230" actId="403"/>
          <ac:spMkLst>
            <pc:docMk/>
            <pc:sldMk cId="2272059808" sldId="257"/>
            <ac:spMk id="9" creationId="{1570A1D5-4BE6-4BF1-AA6A-C4CD9C206F71}"/>
          </ac:spMkLst>
        </pc:spChg>
      </pc:sldChg>
      <pc:sldChg chg="del">
        <pc:chgData name="Petr Nguyen" userId="d1e5dec37f7c0854" providerId="LiveId" clId="{8630980A-BC4F-4543-8767-261B0BBFA2D3}" dt="2023-06-14T21:26:08.162" v="11121" actId="47"/>
        <pc:sldMkLst>
          <pc:docMk/>
          <pc:sldMk cId="4144431378" sldId="258"/>
        </pc:sldMkLst>
      </pc:sldChg>
      <pc:sldChg chg="add del">
        <pc:chgData name="Petr Nguyen" userId="d1e5dec37f7c0854" providerId="LiveId" clId="{8630980A-BC4F-4543-8767-261B0BBFA2D3}" dt="2023-06-14T23:17:21.968" v="16207" actId="47"/>
        <pc:sldMkLst>
          <pc:docMk/>
          <pc:sldMk cId="3237021586" sldId="259"/>
        </pc:sldMkLst>
      </pc:sldChg>
      <pc:sldChg chg="addSp delSp modSp del mod ord">
        <pc:chgData name="Petr Nguyen" userId="d1e5dec37f7c0854" providerId="LiveId" clId="{8630980A-BC4F-4543-8767-261B0BBFA2D3}" dt="2023-06-12T22:10:00.157" v="213" actId="47"/>
        <pc:sldMkLst>
          <pc:docMk/>
          <pc:sldMk cId="3304690536" sldId="268"/>
        </pc:sldMkLst>
        <pc:spChg chg="mod">
          <ac:chgData name="Petr Nguyen" userId="d1e5dec37f7c0854" providerId="LiveId" clId="{8630980A-BC4F-4543-8767-261B0BBFA2D3}" dt="2023-06-12T22:07:44.861" v="158" actId="20577"/>
          <ac:spMkLst>
            <pc:docMk/>
            <pc:sldMk cId="3304690536" sldId="268"/>
            <ac:spMk id="4" creationId="{1B3B8C86-075F-4058-923A-7B4FAB891345}"/>
          </ac:spMkLst>
        </pc:spChg>
        <pc:spChg chg="mod">
          <ac:chgData name="Petr Nguyen" userId="d1e5dec37f7c0854" providerId="LiveId" clId="{8630980A-BC4F-4543-8767-261B0BBFA2D3}" dt="2023-06-12T22:07:52.285" v="171" actId="20577"/>
          <ac:spMkLst>
            <pc:docMk/>
            <pc:sldMk cId="3304690536" sldId="268"/>
            <ac:spMk id="5" creationId="{1D7ED1FD-82EF-4435-9119-903A431FB787}"/>
          </ac:spMkLst>
        </pc:spChg>
        <pc:spChg chg="mod">
          <ac:chgData name="Petr Nguyen" userId="d1e5dec37f7c0854" providerId="LiveId" clId="{8630980A-BC4F-4543-8767-261B0BBFA2D3}" dt="2023-06-12T22:07:23.527" v="133" actId="113"/>
          <ac:spMkLst>
            <pc:docMk/>
            <pc:sldMk cId="3304690536" sldId="268"/>
            <ac:spMk id="8" creationId="{BFDBD0BB-8693-4444-B882-82B88C6C9C03}"/>
          </ac:spMkLst>
        </pc:spChg>
        <pc:picChg chg="add del">
          <ac:chgData name="Petr Nguyen" userId="d1e5dec37f7c0854" providerId="LiveId" clId="{8630980A-BC4F-4543-8767-261B0BBFA2D3}" dt="2023-06-12T22:09:28.077" v="200" actId="478"/>
          <ac:picMkLst>
            <pc:docMk/>
            <pc:sldMk cId="3304690536" sldId="268"/>
            <ac:picMk id="1026" creationId="{51891D3B-DB72-335C-3551-3D088E998EED}"/>
          </ac:picMkLst>
        </pc:picChg>
      </pc:sldChg>
      <pc:sldChg chg="addSp delSp modSp mod">
        <pc:chgData name="Petr Nguyen" userId="d1e5dec37f7c0854" providerId="LiveId" clId="{8630980A-BC4F-4543-8767-261B0BBFA2D3}" dt="2023-06-14T18:51:11.390" v="4119" actId="404"/>
        <pc:sldMkLst>
          <pc:docMk/>
          <pc:sldMk cId="2766850751" sldId="269"/>
        </pc:sldMkLst>
        <pc:spChg chg="add mod">
          <ac:chgData name="Petr Nguyen" userId="d1e5dec37f7c0854" providerId="LiveId" clId="{8630980A-BC4F-4543-8767-261B0BBFA2D3}" dt="2023-06-14T18:50:59.612" v="4117" actId="6549"/>
          <ac:spMkLst>
            <pc:docMk/>
            <pc:sldMk cId="2766850751" sldId="269"/>
            <ac:spMk id="2" creationId="{328A5577-3B61-F563-BD84-D6F9DFBB9633}"/>
          </ac:spMkLst>
        </pc:spChg>
        <pc:spChg chg="add del mod">
          <ac:chgData name="Petr Nguyen" userId="d1e5dec37f7c0854" providerId="LiveId" clId="{8630980A-BC4F-4543-8767-261B0BBFA2D3}" dt="2023-06-10T22:12:24.294" v="50" actId="478"/>
          <ac:spMkLst>
            <pc:docMk/>
            <pc:sldMk cId="2766850751" sldId="269"/>
            <ac:spMk id="3" creationId="{7B749FB6-7419-4EF5-8B68-1D9463E94A1E}"/>
          </ac:spMkLst>
        </pc:spChg>
        <pc:spChg chg="mod">
          <ac:chgData name="Petr Nguyen" userId="d1e5dec37f7c0854" providerId="LiveId" clId="{8630980A-BC4F-4543-8767-261B0BBFA2D3}" dt="2023-06-10T22:13:31.852" v="123" actId="1076"/>
          <ac:spMkLst>
            <pc:docMk/>
            <pc:sldMk cId="2766850751" sldId="269"/>
            <ac:spMk id="4" creationId="{5C3B0419-ACA7-4CBC-8464-BED43115F2E3}"/>
          </ac:spMkLst>
        </pc:spChg>
        <pc:spChg chg="mod">
          <ac:chgData name="Petr Nguyen" userId="d1e5dec37f7c0854" providerId="LiveId" clId="{8630980A-BC4F-4543-8767-261B0BBFA2D3}" dt="2023-06-10T22:13:26.604" v="122" actId="27636"/>
          <ac:spMkLst>
            <pc:docMk/>
            <pc:sldMk cId="2766850751" sldId="269"/>
            <ac:spMk id="5" creationId="{0B946A3F-6DA9-4FE7-87C8-08C7810B0CD0}"/>
          </ac:spMkLst>
        </pc:spChg>
        <pc:spChg chg="mod">
          <ac:chgData name="Petr Nguyen" userId="d1e5dec37f7c0854" providerId="LiveId" clId="{8630980A-BC4F-4543-8767-261B0BBFA2D3}" dt="2023-06-10T22:13:20.349" v="120" actId="1076"/>
          <ac:spMkLst>
            <pc:docMk/>
            <pc:sldMk cId="2766850751" sldId="269"/>
            <ac:spMk id="8" creationId="{3120C8DC-7582-44F8-9C3F-76F433104ED4}"/>
          </ac:spMkLst>
        </pc:spChg>
        <pc:spChg chg="mod">
          <ac:chgData name="Petr Nguyen" userId="d1e5dec37f7c0854" providerId="LiveId" clId="{8630980A-BC4F-4543-8767-261B0BBFA2D3}" dt="2023-06-14T18:51:11.390" v="4119" actId="404"/>
          <ac:spMkLst>
            <pc:docMk/>
            <pc:sldMk cId="2766850751" sldId="269"/>
            <ac:spMk id="9" creationId="{80E49218-3351-4BD9-911D-B960CC540D83}"/>
          </ac:spMkLst>
        </pc:spChg>
      </pc:sldChg>
      <pc:sldChg chg="modSp add del mod ord">
        <pc:chgData name="Petr Nguyen" userId="d1e5dec37f7c0854" providerId="LiveId" clId="{8630980A-BC4F-4543-8767-261B0BBFA2D3}" dt="2023-06-14T19:48:37.924" v="7158"/>
        <pc:sldMkLst>
          <pc:docMk/>
          <pc:sldMk cId="1606711297" sldId="270"/>
        </pc:sldMkLst>
        <pc:spChg chg="mod">
          <ac:chgData name="Petr Nguyen" userId="d1e5dec37f7c0854" providerId="LiveId" clId="{8630980A-BC4F-4543-8767-261B0BBFA2D3}" dt="2023-06-12T22:08:10.531" v="192" actId="20577"/>
          <ac:spMkLst>
            <pc:docMk/>
            <pc:sldMk cId="1606711297" sldId="270"/>
            <ac:spMk id="27" creationId="{1E263800-2299-4137-804C-7C48A68BC4A2}"/>
          </ac:spMkLst>
        </pc:spChg>
        <pc:spChg chg="mod">
          <ac:chgData name="Petr Nguyen" userId="d1e5dec37f7c0854" providerId="LiveId" clId="{8630980A-BC4F-4543-8767-261B0BBFA2D3}" dt="2023-06-12T22:08:16.518" v="198" actId="20577"/>
          <ac:spMkLst>
            <pc:docMk/>
            <pc:sldMk cId="1606711297" sldId="270"/>
            <ac:spMk id="28" creationId="{44BA5D0B-AAD6-48C4-9102-FCCA5B761913}"/>
          </ac:spMkLst>
        </pc:spChg>
        <pc:spChg chg="mod">
          <ac:chgData name="Petr Nguyen" userId="d1e5dec37f7c0854" providerId="LiveId" clId="{8630980A-BC4F-4543-8767-261B0BBFA2D3}" dt="2023-06-14T19:48:30.569" v="7152" actId="20577"/>
          <ac:spMkLst>
            <pc:docMk/>
            <pc:sldMk cId="1606711297" sldId="270"/>
            <ac:spMk id="29" creationId="{79A167CB-CDA3-46CA-9AB1-DC141C61FA68}"/>
          </ac:spMkLst>
        </pc:spChg>
      </pc:sldChg>
      <pc:sldChg chg="add">
        <pc:chgData name="Petr Nguyen" userId="d1e5dec37f7c0854" providerId="LiveId" clId="{8630980A-BC4F-4543-8767-261B0BBFA2D3}" dt="2023-06-12T22:09:30.061" v="201"/>
        <pc:sldMkLst>
          <pc:docMk/>
          <pc:sldMk cId="2036034511" sldId="271"/>
        </pc:sldMkLst>
      </pc:sldChg>
      <pc:sldChg chg="add del">
        <pc:chgData name="Petr Nguyen" userId="d1e5dec37f7c0854" providerId="LiveId" clId="{8630980A-BC4F-4543-8767-261B0BBFA2D3}" dt="2023-06-14T23:08:59.990" v="15286" actId="47"/>
        <pc:sldMkLst>
          <pc:docMk/>
          <pc:sldMk cId="3161994638" sldId="272"/>
        </pc:sldMkLst>
      </pc:sldChg>
      <pc:sldChg chg="modSp add mod">
        <pc:chgData name="Petr Nguyen" userId="d1e5dec37f7c0854" providerId="LiveId" clId="{8630980A-BC4F-4543-8767-261B0BBFA2D3}" dt="2023-06-14T23:08:51.417" v="15283" actId="20577"/>
        <pc:sldMkLst>
          <pc:docMk/>
          <pc:sldMk cId="3853506554" sldId="273"/>
        </pc:sldMkLst>
        <pc:spChg chg="mod">
          <ac:chgData name="Petr Nguyen" userId="d1e5dec37f7c0854" providerId="LiveId" clId="{8630980A-BC4F-4543-8767-261B0BBFA2D3}" dt="2023-06-14T23:08:51.417" v="15283" actId="20577"/>
          <ac:spMkLst>
            <pc:docMk/>
            <pc:sldMk cId="3853506554" sldId="273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2:26:23.792" v="14035" actId="20577"/>
        <pc:sldMkLst>
          <pc:docMk/>
          <pc:sldMk cId="133331726" sldId="274"/>
        </pc:sldMkLst>
        <pc:spChg chg="mod">
          <ac:chgData name="Petr Nguyen" userId="d1e5dec37f7c0854" providerId="LiveId" clId="{8630980A-BC4F-4543-8767-261B0BBFA2D3}" dt="2023-06-14T22:23:43.419" v="13713" actId="20577"/>
          <ac:spMkLst>
            <pc:docMk/>
            <pc:sldMk cId="133331726" sldId="274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26:23.792" v="14035" actId="20577"/>
          <ac:spMkLst>
            <pc:docMk/>
            <pc:sldMk cId="133331726" sldId="274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3T22:38:39.090" v="1644" actId="478"/>
          <ac:picMkLst>
            <pc:docMk/>
            <pc:sldMk cId="133331726" sldId="274"/>
            <ac:picMk id="3" creationId="{3688C7A3-D685-0954-C9FB-5132651F4925}"/>
          </ac:picMkLst>
        </pc:picChg>
        <pc:picChg chg="add del mod">
          <ac:chgData name="Petr Nguyen" userId="d1e5dec37f7c0854" providerId="LiveId" clId="{8630980A-BC4F-4543-8767-261B0BBFA2D3}" dt="2023-06-14T22:25:02.037" v="13890" actId="478"/>
          <ac:picMkLst>
            <pc:docMk/>
            <pc:sldMk cId="133331726" sldId="274"/>
            <ac:picMk id="5" creationId="{2CA668D3-5731-A6DC-D0AE-D43DA880659D}"/>
          </ac:picMkLst>
        </pc:picChg>
      </pc:sldChg>
      <pc:sldChg chg="modSp add mod ord">
        <pc:chgData name="Petr Nguyen" userId="d1e5dec37f7c0854" providerId="LiveId" clId="{8630980A-BC4F-4543-8767-261B0BBFA2D3}" dt="2023-06-14T20:01:28.216" v="7479" actId="20577"/>
        <pc:sldMkLst>
          <pc:docMk/>
          <pc:sldMk cId="3626005809" sldId="275"/>
        </pc:sldMkLst>
        <pc:spChg chg="mod">
          <ac:chgData name="Petr Nguyen" userId="d1e5dec37f7c0854" providerId="LiveId" clId="{8630980A-BC4F-4543-8767-261B0BBFA2D3}" dt="2023-06-14T20:01:28.216" v="7479" actId="20577"/>
          <ac:spMkLst>
            <pc:docMk/>
            <pc:sldMk cId="3626005809" sldId="27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19:26:31.338" v="6315" actId="20577"/>
          <ac:spMkLst>
            <pc:docMk/>
            <pc:sldMk cId="3626005809" sldId="275"/>
            <ac:spMk id="9" creationId="{1570A1D5-4BE6-4BF1-AA6A-C4CD9C206F71}"/>
          </ac:spMkLst>
        </pc:spChg>
      </pc:sldChg>
      <pc:sldChg chg="modSp add del mod">
        <pc:chgData name="Petr Nguyen" userId="d1e5dec37f7c0854" providerId="LiveId" clId="{8630980A-BC4F-4543-8767-261B0BBFA2D3}" dt="2023-06-14T19:51:38.783" v="7441" actId="47"/>
        <pc:sldMkLst>
          <pc:docMk/>
          <pc:sldMk cId="2785784464" sldId="276"/>
        </pc:sldMkLst>
        <pc:spChg chg="mod">
          <ac:chgData name="Petr Nguyen" userId="d1e5dec37f7c0854" providerId="LiveId" clId="{8630980A-BC4F-4543-8767-261B0BBFA2D3}" dt="2023-06-13T23:15:28.805" v="3578" actId="27636"/>
          <ac:spMkLst>
            <pc:docMk/>
            <pc:sldMk cId="2785784464" sldId="276"/>
            <ac:spMk id="9" creationId="{1570A1D5-4BE6-4BF1-AA6A-C4CD9C206F71}"/>
          </ac:spMkLst>
        </pc:spChg>
      </pc:sldChg>
      <pc:sldChg chg="modSp add mod ord">
        <pc:chgData name="Petr Nguyen" userId="d1e5dec37f7c0854" providerId="LiveId" clId="{8630980A-BC4F-4543-8767-261B0BBFA2D3}" dt="2023-06-15T01:37:51.402" v="18192" actId="20577"/>
        <pc:sldMkLst>
          <pc:docMk/>
          <pc:sldMk cId="446424608" sldId="277"/>
        </pc:sldMkLst>
        <pc:spChg chg="mod">
          <ac:chgData name="Petr Nguyen" userId="d1e5dec37f7c0854" providerId="LiveId" clId="{8630980A-BC4F-4543-8767-261B0BBFA2D3}" dt="2023-06-13T22:27:02.110" v="995" actId="20577"/>
          <ac:spMkLst>
            <pc:docMk/>
            <pc:sldMk cId="446424608" sldId="27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37:51.402" v="18192" actId="20577"/>
          <ac:spMkLst>
            <pc:docMk/>
            <pc:sldMk cId="446424608" sldId="277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5T01:38:08.648" v="18196" actId="20577"/>
        <pc:sldMkLst>
          <pc:docMk/>
          <pc:sldMk cId="2402976221" sldId="278"/>
        </pc:sldMkLst>
        <pc:spChg chg="add del mod">
          <ac:chgData name="Petr Nguyen" userId="d1e5dec37f7c0854" providerId="LiveId" clId="{8630980A-BC4F-4543-8767-261B0BBFA2D3}" dt="2023-06-13T22:33:05.662" v="1422"/>
          <ac:spMkLst>
            <pc:docMk/>
            <pc:sldMk cId="2402976221" sldId="278"/>
            <ac:spMk id="3" creationId="{905062F3-A132-E2C1-C502-757D8FDA6343}"/>
          </ac:spMkLst>
        </pc:spChg>
        <pc:spChg chg="mod">
          <ac:chgData name="Petr Nguyen" userId="d1e5dec37f7c0854" providerId="LiveId" clId="{8630980A-BC4F-4543-8767-261B0BBFA2D3}" dt="2023-06-15T01:38:08.648" v="18196" actId="20577"/>
          <ac:spMkLst>
            <pc:docMk/>
            <pc:sldMk cId="2402976221" sldId="278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3T22:29:48.773" v="1421" actId="478"/>
          <ac:spMkLst>
            <pc:docMk/>
            <pc:sldMk cId="2402976221" sldId="278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3T22:33:36.018" v="1430" actId="1076"/>
          <ac:picMkLst>
            <pc:docMk/>
            <pc:sldMk cId="2402976221" sldId="278"/>
            <ac:picMk id="5" creationId="{A9FA8542-2C70-BF0C-4638-E0DACE87A241}"/>
          </ac:picMkLst>
        </pc:picChg>
      </pc:sldChg>
      <pc:sldChg chg="addSp delSp modSp add mod">
        <pc:chgData name="Petr Nguyen" userId="d1e5dec37f7c0854" providerId="LiveId" clId="{8630980A-BC4F-4543-8767-261B0BBFA2D3}" dt="2023-06-15T01:38:22.896" v="18220" actId="20577"/>
        <pc:sldMkLst>
          <pc:docMk/>
          <pc:sldMk cId="1376947625" sldId="279"/>
        </pc:sldMkLst>
        <pc:spChg chg="add del mod">
          <ac:chgData name="Petr Nguyen" userId="d1e5dec37f7c0854" providerId="LiveId" clId="{8630980A-BC4F-4543-8767-261B0BBFA2D3}" dt="2023-06-13T22:33:13.988" v="1426"/>
          <ac:spMkLst>
            <pc:docMk/>
            <pc:sldMk cId="1376947625" sldId="279"/>
            <ac:spMk id="3" creationId="{8DBE155D-12F6-D0CA-48C9-D2727D1EF0D4}"/>
          </ac:spMkLst>
        </pc:spChg>
        <pc:spChg chg="mod">
          <ac:chgData name="Petr Nguyen" userId="d1e5dec37f7c0854" providerId="LiveId" clId="{8630980A-BC4F-4543-8767-261B0BBFA2D3}" dt="2023-06-15T01:38:22.896" v="18220" actId="20577"/>
          <ac:spMkLst>
            <pc:docMk/>
            <pc:sldMk cId="1376947625" sldId="279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3T22:33:12.620" v="1425" actId="478"/>
          <ac:picMkLst>
            <pc:docMk/>
            <pc:sldMk cId="1376947625" sldId="279"/>
            <ac:picMk id="5" creationId="{A9FA8542-2C70-BF0C-4638-E0DACE87A241}"/>
          </ac:picMkLst>
        </pc:picChg>
        <pc:picChg chg="add mod">
          <ac:chgData name="Petr Nguyen" userId="d1e5dec37f7c0854" providerId="LiveId" clId="{8630980A-BC4F-4543-8767-261B0BBFA2D3}" dt="2023-06-13T22:33:16.067" v="1428" actId="962"/>
          <ac:picMkLst>
            <pc:docMk/>
            <pc:sldMk cId="1376947625" sldId="279"/>
            <ac:picMk id="6" creationId="{B85AD592-CD42-BA6B-405D-8783875874D7}"/>
          </ac:picMkLst>
        </pc:picChg>
      </pc:sldChg>
      <pc:sldChg chg="modSp add mod">
        <pc:chgData name="Petr Nguyen" userId="d1e5dec37f7c0854" providerId="LiveId" clId="{8630980A-BC4F-4543-8767-261B0BBFA2D3}" dt="2023-06-15T01:26:24.441" v="18143" actId="20577"/>
        <pc:sldMkLst>
          <pc:docMk/>
          <pc:sldMk cId="3822605727" sldId="280"/>
        </pc:sldMkLst>
        <pc:spChg chg="mod">
          <ac:chgData name="Petr Nguyen" userId="d1e5dec37f7c0854" providerId="LiveId" clId="{8630980A-BC4F-4543-8767-261B0BBFA2D3}" dt="2023-06-14T22:34:22.561" v="14228" actId="20577"/>
          <ac:spMkLst>
            <pc:docMk/>
            <pc:sldMk cId="3822605727" sldId="280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26:24.441" v="18143" actId="20577"/>
          <ac:spMkLst>
            <pc:docMk/>
            <pc:sldMk cId="3822605727" sldId="280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3T22:44:07.324" v="2037" actId="313"/>
        <pc:sldMkLst>
          <pc:docMk/>
          <pc:sldMk cId="2484386722" sldId="281"/>
        </pc:sldMkLst>
        <pc:spChg chg="add del mod">
          <ac:chgData name="Petr Nguyen" userId="d1e5dec37f7c0854" providerId="LiveId" clId="{8630980A-BC4F-4543-8767-261B0BBFA2D3}" dt="2023-06-13T22:37:57.691" v="1633" actId="478"/>
          <ac:spMkLst>
            <pc:docMk/>
            <pc:sldMk cId="2484386722" sldId="281"/>
            <ac:spMk id="4" creationId="{0422AD5D-BBE1-88D3-BDF5-1D47242156A5}"/>
          </ac:spMkLst>
        </pc:spChg>
        <pc:spChg chg="mod">
          <ac:chgData name="Petr Nguyen" userId="d1e5dec37f7c0854" providerId="LiveId" clId="{8630980A-BC4F-4543-8767-261B0BBFA2D3}" dt="2023-06-13T22:44:07.324" v="2037" actId="313"/>
          <ac:spMkLst>
            <pc:docMk/>
            <pc:sldMk cId="2484386722" sldId="281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3T22:37:52.992" v="1632" actId="478"/>
          <ac:spMkLst>
            <pc:docMk/>
            <pc:sldMk cId="2484386722" sldId="281"/>
            <ac:spMk id="9" creationId="{1570A1D5-4BE6-4BF1-AA6A-C4CD9C206F71}"/>
          </ac:spMkLst>
        </pc:spChg>
        <pc:picChg chg="del mod">
          <ac:chgData name="Petr Nguyen" userId="d1e5dec37f7c0854" providerId="LiveId" clId="{8630980A-BC4F-4543-8767-261B0BBFA2D3}" dt="2023-06-13T22:38:17.770" v="1638" actId="478"/>
          <ac:picMkLst>
            <pc:docMk/>
            <pc:sldMk cId="2484386722" sldId="281"/>
            <ac:picMk id="3" creationId="{3688C7A3-D685-0954-C9FB-5132651F4925}"/>
          </ac:picMkLst>
        </pc:picChg>
        <pc:picChg chg="add del mod">
          <ac:chgData name="Petr Nguyen" userId="d1e5dec37f7c0854" providerId="LiveId" clId="{8630980A-BC4F-4543-8767-261B0BBFA2D3}" dt="2023-06-13T22:38:28.508" v="1639" actId="478"/>
          <ac:picMkLst>
            <pc:docMk/>
            <pc:sldMk cId="2484386722" sldId="281"/>
            <ac:picMk id="6" creationId="{FFB37D31-2C0B-AB36-6347-E4C5F5762FB9}"/>
          </ac:picMkLst>
        </pc:picChg>
        <pc:picChg chg="add mod">
          <ac:chgData name="Petr Nguyen" userId="d1e5dec37f7c0854" providerId="LiveId" clId="{8630980A-BC4F-4543-8767-261B0BBFA2D3}" dt="2023-06-13T22:38:34.770" v="1643" actId="1076"/>
          <ac:picMkLst>
            <pc:docMk/>
            <pc:sldMk cId="2484386722" sldId="281"/>
            <ac:picMk id="10" creationId="{A5CCE5EE-7BA7-80C7-27C1-AF09272929A9}"/>
          </ac:picMkLst>
        </pc:picChg>
      </pc:sldChg>
      <pc:sldChg chg="add del">
        <pc:chgData name="Petr Nguyen" userId="d1e5dec37f7c0854" providerId="LiveId" clId="{8630980A-BC4F-4543-8767-261B0BBFA2D3}" dt="2023-06-13T22:39:53.935" v="1720" actId="47"/>
        <pc:sldMkLst>
          <pc:docMk/>
          <pc:sldMk cId="455762736" sldId="282"/>
        </pc:sldMkLst>
      </pc:sldChg>
      <pc:sldChg chg="addSp delSp modSp add del mod ord">
        <pc:chgData name="Petr Nguyen" userId="d1e5dec37f7c0854" providerId="LiveId" clId="{8630980A-BC4F-4543-8767-261B0BBFA2D3}" dt="2023-06-13T22:40:31.391" v="1763" actId="47"/>
        <pc:sldMkLst>
          <pc:docMk/>
          <pc:sldMk cId="2202781056" sldId="282"/>
        </pc:sldMkLst>
        <pc:spChg chg="del mod">
          <ac:chgData name="Petr Nguyen" userId="d1e5dec37f7c0854" providerId="LiveId" clId="{8630980A-BC4F-4543-8767-261B0BBFA2D3}" dt="2023-06-13T22:40:07.743" v="1726"/>
          <ac:spMkLst>
            <pc:docMk/>
            <pc:sldMk cId="2202781056" sldId="282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3T22:40:11.238" v="1728" actId="27614"/>
          <ac:picMkLst>
            <pc:docMk/>
            <pc:sldMk cId="2202781056" sldId="282"/>
            <ac:picMk id="3" creationId="{9AEE6B66-B1B0-8FC3-9CC2-EEC5B489E357}"/>
          </ac:picMkLst>
        </pc:picChg>
      </pc:sldChg>
      <pc:sldChg chg="addSp delSp modSp add mod">
        <pc:chgData name="Petr Nguyen" userId="d1e5dec37f7c0854" providerId="LiveId" clId="{8630980A-BC4F-4543-8767-261B0BBFA2D3}" dt="2023-06-13T22:44:25.492" v="2095" actId="20577"/>
        <pc:sldMkLst>
          <pc:docMk/>
          <pc:sldMk cId="1904563170" sldId="283"/>
        </pc:sldMkLst>
        <pc:spChg chg="add del mod">
          <ac:chgData name="Petr Nguyen" userId="d1e5dec37f7c0854" providerId="LiveId" clId="{8630980A-BC4F-4543-8767-261B0BBFA2D3}" dt="2023-06-13T22:40:15.748" v="1731"/>
          <ac:spMkLst>
            <pc:docMk/>
            <pc:sldMk cId="1904563170" sldId="283"/>
            <ac:spMk id="4" creationId="{CDF27EBB-946D-7CA6-BA19-E4B824C75CE1}"/>
          </ac:spMkLst>
        </pc:spChg>
        <pc:spChg chg="mod">
          <ac:chgData name="Petr Nguyen" userId="d1e5dec37f7c0854" providerId="LiveId" clId="{8630980A-BC4F-4543-8767-261B0BBFA2D3}" dt="2023-06-13T22:44:25.492" v="2095" actId="20577"/>
          <ac:spMkLst>
            <pc:docMk/>
            <pc:sldMk cId="1904563170" sldId="283"/>
            <ac:spMk id="8" creationId="{39531A38-F33D-4087-B203-BBF3E0944EAA}"/>
          </ac:spMkLst>
        </pc:spChg>
        <pc:picChg chg="del mod">
          <ac:chgData name="Petr Nguyen" userId="d1e5dec37f7c0854" providerId="LiveId" clId="{8630980A-BC4F-4543-8767-261B0BBFA2D3}" dt="2023-06-13T22:40:11.663" v="1730" actId="478"/>
          <ac:picMkLst>
            <pc:docMk/>
            <pc:sldMk cId="1904563170" sldId="283"/>
            <ac:picMk id="3" creationId="{9AEE6B66-B1B0-8FC3-9CC2-EEC5B489E357}"/>
          </ac:picMkLst>
        </pc:picChg>
        <pc:picChg chg="add mod">
          <ac:chgData name="Petr Nguyen" userId="d1e5dec37f7c0854" providerId="LiveId" clId="{8630980A-BC4F-4543-8767-261B0BBFA2D3}" dt="2023-06-13T22:40:17.509" v="1733" actId="962"/>
          <ac:picMkLst>
            <pc:docMk/>
            <pc:sldMk cId="1904563170" sldId="283"/>
            <ac:picMk id="6" creationId="{78F587EA-C5B9-37BB-9097-15498C590D78}"/>
          </ac:picMkLst>
        </pc:picChg>
      </pc:sldChg>
      <pc:sldChg chg="modSp add mod">
        <pc:chgData name="Petr Nguyen" userId="d1e5dec37f7c0854" providerId="LiveId" clId="{8630980A-BC4F-4543-8767-261B0BBFA2D3}" dt="2023-06-13T22:44:15.265" v="2065" actId="20577"/>
        <pc:sldMkLst>
          <pc:docMk/>
          <pc:sldMk cId="3814118248" sldId="284"/>
        </pc:sldMkLst>
        <pc:spChg chg="mod">
          <ac:chgData name="Petr Nguyen" userId="d1e5dec37f7c0854" providerId="LiveId" clId="{8630980A-BC4F-4543-8767-261B0BBFA2D3}" dt="2023-06-13T22:44:15.265" v="2065" actId="20577"/>
          <ac:spMkLst>
            <pc:docMk/>
            <pc:sldMk cId="3814118248" sldId="284"/>
            <ac:spMk id="8" creationId="{39531A38-F33D-4087-B203-BBF3E0944EAA}"/>
          </ac:spMkLst>
        </pc:spChg>
      </pc:sldChg>
      <pc:sldChg chg="modSp add mod ord">
        <pc:chgData name="Petr Nguyen" userId="d1e5dec37f7c0854" providerId="LiveId" clId="{8630980A-BC4F-4543-8767-261B0BBFA2D3}" dt="2023-06-14T20:24:07.998" v="8428" actId="20577"/>
        <pc:sldMkLst>
          <pc:docMk/>
          <pc:sldMk cId="835862706" sldId="285"/>
        </pc:sldMkLst>
        <pc:spChg chg="mod">
          <ac:chgData name="Petr Nguyen" userId="d1e5dec37f7c0854" providerId="LiveId" clId="{8630980A-BC4F-4543-8767-261B0BBFA2D3}" dt="2023-06-14T20:24:07.998" v="8428" actId="20577"/>
          <ac:spMkLst>
            <pc:docMk/>
            <pc:sldMk cId="835862706" sldId="285"/>
            <ac:spMk id="29" creationId="{79A167CB-CDA3-46CA-9AB1-DC141C61FA68}"/>
          </ac:spMkLst>
        </pc:spChg>
      </pc:sldChg>
      <pc:sldChg chg="modSp add del mod">
        <pc:chgData name="Petr Nguyen" userId="d1e5dec37f7c0854" providerId="LiveId" clId="{8630980A-BC4F-4543-8767-261B0BBFA2D3}" dt="2023-06-13T22:41:19.310" v="1808" actId="47"/>
        <pc:sldMkLst>
          <pc:docMk/>
          <pc:sldMk cId="3399813004" sldId="286"/>
        </pc:sldMkLst>
        <pc:spChg chg="mod">
          <ac:chgData name="Petr Nguyen" userId="d1e5dec37f7c0854" providerId="LiveId" clId="{8630980A-BC4F-4543-8767-261B0BBFA2D3}" dt="2023-06-13T22:41:16.717" v="1807" actId="27636"/>
          <ac:spMkLst>
            <pc:docMk/>
            <pc:sldMk cId="3399813004" sldId="286"/>
            <ac:spMk id="27" creationId="{1E263800-2299-4137-804C-7C48A68BC4A2}"/>
          </ac:spMkLst>
        </pc:spChg>
      </pc:sldChg>
      <pc:sldChg chg="modSp add mod ord">
        <pc:chgData name="Petr Nguyen" userId="d1e5dec37f7c0854" providerId="LiveId" clId="{8630980A-BC4F-4543-8767-261B0BBFA2D3}" dt="2023-06-14T20:24:24.605" v="8447" actId="114"/>
        <pc:sldMkLst>
          <pc:docMk/>
          <pc:sldMk cId="3601531934" sldId="286"/>
        </pc:sldMkLst>
        <pc:spChg chg="mod">
          <ac:chgData name="Petr Nguyen" userId="d1e5dec37f7c0854" providerId="LiveId" clId="{8630980A-BC4F-4543-8767-261B0BBFA2D3}" dt="2023-06-14T20:24:24.605" v="8447" actId="114"/>
          <ac:spMkLst>
            <pc:docMk/>
            <pc:sldMk cId="3601531934" sldId="286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0:26:39.070" v="8493" actId="1076"/>
        <pc:sldMkLst>
          <pc:docMk/>
          <pc:sldMk cId="3446288777" sldId="287"/>
        </pc:sldMkLst>
        <pc:spChg chg="mod">
          <ac:chgData name="Petr Nguyen" userId="d1e5dec37f7c0854" providerId="LiveId" clId="{8630980A-BC4F-4543-8767-261B0BBFA2D3}" dt="2023-06-13T22:43:54.891" v="2010" actId="20577"/>
          <ac:spMkLst>
            <pc:docMk/>
            <pc:sldMk cId="3446288777" sldId="28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3T22:44:38.723" v="2100" actId="20577"/>
          <ac:spMkLst>
            <pc:docMk/>
            <pc:sldMk cId="3446288777" sldId="287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0:26:39.070" v="8493" actId="1076"/>
          <ac:picMkLst>
            <pc:docMk/>
            <pc:sldMk cId="3446288777" sldId="287"/>
            <ac:picMk id="3" creationId="{BA2257A3-F3C2-3A38-795C-43769280C054}"/>
          </ac:picMkLst>
        </pc:picChg>
        <pc:picChg chg="del">
          <ac:chgData name="Petr Nguyen" userId="d1e5dec37f7c0854" providerId="LiveId" clId="{8630980A-BC4F-4543-8767-261B0BBFA2D3}" dt="2023-06-13T22:42:52.792" v="1899" actId="478"/>
          <ac:picMkLst>
            <pc:docMk/>
            <pc:sldMk cId="3446288777" sldId="287"/>
            <ac:picMk id="5" creationId="{2CA668D3-5731-A6DC-D0AE-D43DA880659D}"/>
          </ac:picMkLst>
        </pc:picChg>
      </pc:sldChg>
      <pc:sldChg chg="add del">
        <pc:chgData name="Petr Nguyen" userId="d1e5dec37f7c0854" providerId="LiveId" clId="{8630980A-BC4F-4543-8767-261B0BBFA2D3}" dt="2023-06-13T22:58:58.921" v="2705" actId="47"/>
        <pc:sldMkLst>
          <pc:docMk/>
          <pc:sldMk cId="3730730479" sldId="288"/>
        </pc:sldMkLst>
      </pc:sldChg>
      <pc:sldChg chg="addSp delSp modSp add mod">
        <pc:chgData name="Petr Nguyen" userId="d1e5dec37f7c0854" providerId="LiveId" clId="{8630980A-BC4F-4543-8767-261B0BBFA2D3}" dt="2023-06-15T01:18:43.535" v="18023" actId="20577"/>
        <pc:sldMkLst>
          <pc:docMk/>
          <pc:sldMk cId="149603320" sldId="289"/>
        </pc:sldMkLst>
        <pc:spChg chg="add del mod">
          <ac:chgData name="Petr Nguyen" userId="d1e5dec37f7c0854" providerId="LiveId" clId="{8630980A-BC4F-4543-8767-261B0BBFA2D3}" dt="2023-06-13T22:48:30.537" v="2310" actId="22"/>
          <ac:spMkLst>
            <pc:docMk/>
            <pc:sldMk cId="149603320" sldId="289"/>
            <ac:spMk id="5" creationId="{1D3C68A2-AE55-844C-3038-0A7E5B2A9F95}"/>
          </ac:spMkLst>
        </pc:spChg>
        <pc:spChg chg="add del mod">
          <ac:chgData name="Petr Nguyen" userId="d1e5dec37f7c0854" providerId="LiveId" clId="{8630980A-BC4F-4543-8767-261B0BBFA2D3}" dt="2023-06-13T22:48:29.751" v="2308"/>
          <ac:spMkLst>
            <pc:docMk/>
            <pc:sldMk cId="149603320" sldId="289"/>
            <ac:spMk id="6" creationId="{EFAEA8D9-1DB1-6867-61DC-AC3FE734F75E}"/>
          </ac:spMkLst>
        </pc:spChg>
        <pc:spChg chg="add del mod">
          <ac:chgData name="Petr Nguyen" userId="d1e5dec37f7c0854" providerId="LiveId" clId="{8630980A-BC4F-4543-8767-261B0BBFA2D3}" dt="2023-06-13T22:49:40.825" v="2339" actId="478"/>
          <ac:spMkLst>
            <pc:docMk/>
            <pc:sldMk cId="149603320" sldId="289"/>
            <ac:spMk id="7" creationId="{837378E4-9AE4-D61A-F757-F6E86DCB009D}"/>
          </ac:spMkLst>
        </pc:spChg>
        <pc:spChg chg="mod">
          <ac:chgData name="Petr Nguyen" userId="d1e5dec37f7c0854" providerId="LiveId" clId="{8630980A-BC4F-4543-8767-261B0BBFA2D3}" dt="2023-06-13T22:52:32.692" v="2458" actId="1076"/>
          <ac:spMkLst>
            <pc:docMk/>
            <pc:sldMk cId="149603320" sldId="289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3T22:53:02.754" v="2463" actId="1076"/>
          <ac:spMkLst>
            <pc:docMk/>
            <pc:sldMk cId="149603320" sldId="289"/>
            <ac:spMk id="9" creationId="{1570A1D5-4BE6-4BF1-AA6A-C4CD9C206F71}"/>
          </ac:spMkLst>
        </pc:spChg>
        <pc:spChg chg="add mod">
          <ac:chgData name="Petr Nguyen" userId="d1e5dec37f7c0854" providerId="LiveId" clId="{8630980A-BC4F-4543-8767-261B0BBFA2D3}" dt="2023-06-13T22:52:59.590" v="2462" actId="1076"/>
          <ac:spMkLst>
            <pc:docMk/>
            <pc:sldMk cId="149603320" sldId="289"/>
            <ac:spMk id="10" creationId="{BA543850-9041-0522-2A7A-87CCC5EC263A}"/>
          </ac:spMkLst>
        </pc:spChg>
        <pc:spChg chg="add mod">
          <ac:chgData name="Petr Nguyen" userId="d1e5dec37f7c0854" providerId="LiveId" clId="{8630980A-BC4F-4543-8767-261B0BBFA2D3}" dt="2023-06-13T22:53:02.754" v="2463" actId="1076"/>
          <ac:spMkLst>
            <pc:docMk/>
            <pc:sldMk cId="149603320" sldId="289"/>
            <ac:spMk id="11" creationId="{E6BBB4A1-063F-382F-0E9A-F0E70CC32C9C}"/>
          </ac:spMkLst>
        </pc:spChg>
        <pc:spChg chg="add mod">
          <ac:chgData name="Petr Nguyen" userId="d1e5dec37f7c0854" providerId="LiveId" clId="{8630980A-BC4F-4543-8767-261B0BBFA2D3}" dt="2023-06-15T01:18:43.535" v="18023" actId="20577"/>
          <ac:spMkLst>
            <pc:docMk/>
            <pc:sldMk cId="149603320" sldId="289"/>
            <ac:spMk id="12" creationId="{848E7BC3-63DB-C143-BCE1-A6EE380A5C24}"/>
          </ac:spMkLst>
        </pc:spChg>
        <pc:graphicFrameChg chg="add del mod">
          <ac:chgData name="Petr Nguyen" userId="d1e5dec37f7c0854" providerId="LiveId" clId="{8630980A-BC4F-4543-8767-261B0BBFA2D3}" dt="2023-06-13T22:47:08.649" v="2282" actId="12084"/>
          <ac:graphicFrameMkLst>
            <pc:docMk/>
            <pc:sldMk cId="149603320" sldId="289"/>
            <ac:graphicFrameMk id="2" creationId="{845EEADD-90C0-5A81-CE9E-B79908329231}"/>
          </ac:graphicFrameMkLst>
        </pc:graphicFrameChg>
        <pc:picChg chg="del">
          <ac:chgData name="Petr Nguyen" userId="d1e5dec37f7c0854" providerId="LiveId" clId="{8630980A-BC4F-4543-8767-261B0BBFA2D3}" dt="2023-06-13T22:45:17.738" v="2133" actId="478"/>
          <ac:picMkLst>
            <pc:docMk/>
            <pc:sldMk cId="149603320" sldId="289"/>
            <ac:picMk id="3" creationId="{BA2257A3-F3C2-3A38-795C-43769280C054}"/>
          </ac:picMkLst>
        </pc:picChg>
      </pc:sldChg>
      <pc:sldChg chg="addSp delSp modSp add mod">
        <pc:chgData name="Petr Nguyen" userId="d1e5dec37f7c0854" providerId="LiveId" clId="{8630980A-BC4F-4543-8767-261B0BBFA2D3}" dt="2023-06-15T01:18:58.900" v="18025" actId="20577"/>
        <pc:sldMkLst>
          <pc:docMk/>
          <pc:sldMk cId="3545534370" sldId="290"/>
        </pc:sldMkLst>
        <pc:spChg chg="add del mod">
          <ac:chgData name="Petr Nguyen" userId="d1e5dec37f7c0854" providerId="LiveId" clId="{8630980A-BC4F-4543-8767-261B0BBFA2D3}" dt="2023-06-13T22:53:24.808" v="2497" actId="478"/>
          <ac:spMkLst>
            <pc:docMk/>
            <pc:sldMk cId="3545534370" sldId="290"/>
            <ac:spMk id="3" creationId="{A792B9C2-12F8-3E30-713C-44754003A056}"/>
          </ac:spMkLst>
        </pc:spChg>
        <pc:spChg chg="add mod">
          <ac:chgData name="Petr Nguyen" userId="d1e5dec37f7c0854" providerId="LiveId" clId="{8630980A-BC4F-4543-8767-261B0BBFA2D3}" dt="2023-06-13T22:59:07.847" v="2707" actId="1076"/>
          <ac:spMkLst>
            <pc:docMk/>
            <pc:sldMk cId="3545534370" sldId="290"/>
            <ac:spMk id="4" creationId="{58B03FE8-948A-F230-FE14-6D062B83618E}"/>
          </ac:spMkLst>
        </pc:spChg>
        <pc:spChg chg="add mod">
          <ac:chgData name="Petr Nguyen" userId="d1e5dec37f7c0854" providerId="LiveId" clId="{8630980A-BC4F-4543-8767-261B0BBFA2D3}" dt="2023-06-13T22:58:45.667" v="2703" actId="27636"/>
          <ac:spMkLst>
            <pc:docMk/>
            <pc:sldMk cId="3545534370" sldId="290"/>
            <ac:spMk id="5" creationId="{44ECDB6D-0F39-1549-FA57-38773CE3CBE7}"/>
          </ac:spMkLst>
        </pc:spChg>
        <pc:spChg chg="add del mod">
          <ac:chgData name="Petr Nguyen" userId="d1e5dec37f7c0854" providerId="LiveId" clId="{8630980A-BC4F-4543-8767-261B0BBFA2D3}" dt="2023-06-13T22:57:17.729" v="2620" actId="478"/>
          <ac:spMkLst>
            <pc:docMk/>
            <pc:sldMk cId="3545534370" sldId="290"/>
            <ac:spMk id="6" creationId="{5C29823B-9ABA-96A0-7EBE-535606629450}"/>
          </ac:spMkLst>
        </pc:spChg>
        <pc:spChg chg="add mod">
          <ac:chgData name="Petr Nguyen" userId="d1e5dec37f7c0854" providerId="LiveId" clId="{8630980A-BC4F-4543-8767-261B0BBFA2D3}" dt="2023-06-13T22:59:07.847" v="2707" actId="1076"/>
          <ac:spMkLst>
            <pc:docMk/>
            <pc:sldMk cId="3545534370" sldId="290"/>
            <ac:spMk id="7" creationId="{08D2F569-F7CE-E576-A19D-7F4F36513B24}"/>
          </ac:spMkLst>
        </pc:spChg>
        <pc:spChg chg="mod">
          <ac:chgData name="Petr Nguyen" userId="d1e5dec37f7c0854" providerId="LiveId" clId="{8630980A-BC4F-4543-8767-261B0BBFA2D3}" dt="2023-06-15T01:18:58.900" v="18025" actId="20577"/>
          <ac:spMkLst>
            <pc:docMk/>
            <pc:sldMk cId="3545534370" sldId="290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3T22:53:22.577" v="2496" actId="478"/>
          <ac:spMkLst>
            <pc:docMk/>
            <pc:sldMk cId="3545534370" sldId="290"/>
            <ac:spMk id="9" creationId="{1570A1D5-4BE6-4BF1-AA6A-C4CD9C206F71}"/>
          </ac:spMkLst>
        </pc:spChg>
        <pc:spChg chg="del">
          <ac:chgData name="Petr Nguyen" userId="d1e5dec37f7c0854" providerId="LiveId" clId="{8630980A-BC4F-4543-8767-261B0BBFA2D3}" dt="2023-06-13T22:53:27.365" v="2499" actId="478"/>
          <ac:spMkLst>
            <pc:docMk/>
            <pc:sldMk cId="3545534370" sldId="290"/>
            <ac:spMk id="10" creationId="{BA543850-9041-0522-2A7A-87CCC5EC263A}"/>
          </ac:spMkLst>
        </pc:spChg>
        <pc:spChg chg="del">
          <ac:chgData name="Petr Nguyen" userId="d1e5dec37f7c0854" providerId="LiveId" clId="{8630980A-BC4F-4543-8767-261B0BBFA2D3}" dt="2023-06-13T22:53:28.690" v="2500" actId="478"/>
          <ac:spMkLst>
            <pc:docMk/>
            <pc:sldMk cId="3545534370" sldId="290"/>
            <ac:spMk id="11" creationId="{E6BBB4A1-063F-382F-0E9A-F0E70CC32C9C}"/>
          </ac:spMkLst>
        </pc:spChg>
        <pc:spChg chg="del">
          <ac:chgData name="Petr Nguyen" userId="d1e5dec37f7c0854" providerId="LiveId" clId="{8630980A-BC4F-4543-8767-261B0BBFA2D3}" dt="2023-06-13T22:53:26.194" v="2498" actId="478"/>
          <ac:spMkLst>
            <pc:docMk/>
            <pc:sldMk cId="3545534370" sldId="290"/>
            <ac:spMk id="12" creationId="{848E7BC3-63DB-C143-BCE1-A6EE380A5C24}"/>
          </ac:spMkLst>
        </pc:spChg>
      </pc:sldChg>
      <pc:sldChg chg="addSp delSp modSp add mod">
        <pc:chgData name="Petr Nguyen" userId="d1e5dec37f7c0854" providerId="LiveId" clId="{8630980A-BC4F-4543-8767-261B0BBFA2D3}" dt="2023-06-15T01:19:22.241" v="18026" actId="2711"/>
        <pc:sldMkLst>
          <pc:docMk/>
          <pc:sldMk cId="1345983338" sldId="291"/>
        </pc:sldMkLst>
        <pc:spChg chg="mod">
          <ac:chgData name="Petr Nguyen" userId="d1e5dec37f7c0854" providerId="LiveId" clId="{8630980A-BC4F-4543-8767-261B0BBFA2D3}" dt="2023-06-14T21:34:17.454" v="11749" actId="1076"/>
          <ac:spMkLst>
            <pc:docMk/>
            <pc:sldMk cId="1345983338" sldId="291"/>
            <ac:spMk id="4" creationId="{58B03FE8-948A-F230-FE14-6D062B83618E}"/>
          </ac:spMkLst>
        </pc:spChg>
        <pc:spChg chg="mod">
          <ac:chgData name="Petr Nguyen" userId="d1e5dec37f7c0854" providerId="LiveId" clId="{8630980A-BC4F-4543-8767-261B0BBFA2D3}" dt="2023-06-14T21:34:27.133" v="11811" actId="20577"/>
          <ac:spMkLst>
            <pc:docMk/>
            <pc:sldMk cId="1345983338" sldId="291"/>
            <ac:spMk id="5" creationId="{44ECDB6D-0F39-1549-FA57-38773CE3CBE7}"/>
          </ac:spMkLst>
        </pc:spChg>
        <pc:spChg chg="del">
          <ac:chgData name="Petr Nguyen" userId="d1e5dec37f7c0854" providerId="LiveId" clId="{8630980A-BC4F-4543-8767-261B0BBFA2D3}" dt="2023-06-13T23:00:55.808" v="2801" actId="478"/>
          <ac:spMkLst>
            <pc:docMk/>
            <pc:sldMk cId="1345983338" sldId="291"/>
            <ac:spMk id="7" creationId="{08D2F569-F7CE-E576-A19D-7F4F36513B24}"/>
          </ac:spMkLst>
        </pc:spChg>
        <pc:spChg chg="mod">
          <ac:chgData name="Petr Nguyen" userId="d1e5dec37f7c0854" providerId="LiveId" clId="{8630980A-BC4F-4543-8767-261B0BBFA2D3}" dt="2023-06-13T22:59:37.359" v="2734" actId="20577"/>
          <ac:spMkLst>
            <pc:docMk/>
            <pc:sldMk cId="1345983338" sldId="291"/>
            <ac:spMk id="8" creationId="{39531A38-F33D-4087-B203-BBF3E0944EAA}"/>
          </ac:spMkLst>
        </pc:spChg>
        <pc:graphicFrameChg chg="add del mod modGraphic">
          <ac:chgData name="Petr Nguyen" userId="d1e5dec37f7c0854" providerId="LiveId" clId="{8630980A-BC4F-4543-8767-261B0BBFA2D3}" dt="2023-06-14T21:28:18.514" v="11124" actId="478"/>
          <ac:graphicFrameMkLst>
            <pc:docMk/>
            <pc:sldMk cId="1345983338" sldId="291"/>
            <ac:graphicFrameMk id="2" creationId="{317F2C00-535A-76DC-9811-3F2184C61AEF}"/>
          </ac:graphicFrameMkLst>
        </pc:graphicFrameChg>
        <pc:graphicFrameChg chg="add mod modGraphic">
          <ac:chgData name="Petr Nguyen" userId="d1e5dec37f7c0854" providerId="LiveId" clId="{8630980A-BC4F-4543-8767-261B0BBFA2D3}" dt="2023-06-15T01:19:22.241" v="18026" actId="2711"/>
          <ac:graphicFrameMkLst>
            <pc:docMk/>
            <pc:sldMk cId="1345983338" sldId="291"/>
            <ac:graphicFrameMk id="3" creationId="{8718ED71-53E8-EC20-B59A-AE34FC30F55C}"/>
          </ac:graphicFrameMkLst>
        </pc:graphicFrameChg>
      </pc:sldChg>
      <pc:sldChg chg="new del">
        <pc:chgData name="Petr Nguyen" userId="d1e5dec37f7c0854" providerId="LiveId" clId="{8630980A-BC4F-4543-8767-261B0BBFA2D3}" dt="2023-06-13T22:59:16.307" v="2709" actId="47"/>
        <pc:sldMkLst>
          <pc:docMk/>
          <pc:sldMk cId="2764782229" sldId="291"/>
        </pc:sldMkLst>
      </pc:sldChg>
      <pc:sldChg chg="modSp add del mod ord">
        <pc:chgData name="Petr Nguyen" userId="d1e5dec37f7c0854" providerId="LiveId" clId="{8630980A-BC4F-4543-8767-261B0BBFA2D3}" dt="2023-06-13T22:55:44.350" v="2562" actId="47"/>
        <pc:sldMkLst>
          <pc:docMk/>
          <pc:sldMk cId="3073482504" sldId="291"/>
        </pc:sldMkLst>
        <pc:spChg chg="mod">
          <ac:chgData name="Petr Nguyen" userId="d1e5dec37f7c0854" providerId="LiveId" clId="{8630980A-BC4F-4543-8767-261B0BBFA2D3}" dt="2023-06-13T22:55:37.221" v="2561" actId="20577"/>
          <ac:spMkLst>
            <pc:docMk/>
            <pc:sldMk cId="3073482504" sldId="291"/>
            <ac:spMk id="9" creationId="{1570A1D5-4BE6-4BF1-AA6A-C4CD9C206F71}"/>
          </ac:spMkLst>
        </pc:spChg>
      </pc:sldChg>
      <pc:sldChg chg="addSp delSp modSp add mod ord">
        <pc:chgData name="Petr Nguyen" userId="d1e5dec37f7c0854" providerId="LiveId" clId="{8630980A-BC4F-4543-8767-261B0BBFA2D3}" dt="2023-06-15T01:40:08.343" v="18225" actId="1076"/>
        <pc:sldMkLst>
          <pc:docMk/>
          <pc:sldMk cId="1517238165" sldId="292"/>
        </pc:sldMkLst>
        <pc:spChg chg="add mod">
          <ac:chgData name="Petr Nguyen" userId="d1e5dec37f7c0854" providerId="LiveId" clId="{8630980A-BC4F-4543-8767-261B0BBFA2D3}" dt="2023-06-15T01:40:08.343" v="18225" actId="1076"/>
          <ac:spMkLst>
            <pc:docMk/>
            <pc:sldMk cId="1517238165" sldId="292"/>
            <ac:spMk id="3" creationId="{DBF0DB44-CEC2-3B2D-474B-7AB358067154}"/>
          </ac:spMkLst>
        </pc:spChg>
        <pc:spChg chg="mod">
          <ac:chgData name="Petr Nguyen" userId="d1e5dec37f7c0854" providerId="LiveId" clId="{8630980A-BC4F-4543-8767-261B0BBFA2D3}" dt="2023-06-13T23:03:58.823" v="2861" actId="20577"/>
          <ac:spMkLst>
            <pc:docMk/>
            <pc:sldMk cId="1517238165" sldId="292"/>
            <ac:spMk id="4" creationId="{2E035AA9-CD86-4DB8-AF00-8F3EAD5A52FA}"/>
          </ac:spMkLst>
        </pc:spChg>
        <pc:spChg chg="add mod">
          <ac:chgData name="Petr Nguyen" userId="d1e5dec37f7c0854" providerId="LiveId" clId="{8630980A-BC4F-4543-8767-261B0BBFA2D3}" dt="2023-06-13T23:05:13.289" v="2892" actId="1076"/>
          <ac:spMkLst>
            <pc:docMk/>
            <pc:sldMk cId="1517238165" sldId="292"/>
            <ac:spMk id="5" creationId="{4679528A-2E0C-D4BD-51EB-61F2DE008FC2}"/>
          </ac:spMkLst>
        </pc:spChg>
        <pc:graphicFrameChg chg="del">
          <ac:chgData name="Petr Nguyen" userId="d1e5dec37f7c0854" providerId="LiveId" clId="{8630980A-BC4F-4543-8767-261B0BBFA2D3}" dt="2023-06-13T23:03:56.127" v="2860" actId="478"/>
          <ac:graphicFrameMkLst>
            <pc:docMk/>
            <pc:sldMk cId="1517238165" sldId="292"/>
            <ac:graphicFrameMk id="2" creationId="{5D3C096F-3226-4804-8FA8-3F6ED06228F1}"/>
          </ac:graphicFrameMkLst>
        </pc:graphicFrameChg>
        <pc:picChg chg="add mod">
          <ac:chgData name="Petr Nguyen" userId="d1e5dec37f7c0854" providerId="LiveId" clId="{8630980A-BC4F-4543-8767-261B0BBFA2D3}" dt="2023-06-14T21:20:21.433" v="10661" actId="1076"/>
          <ac:picMkLst>
            <pc:docMk/>
            <pc:sldMk cId="1517238165" sldId="292"/>
            <ac:picMk id="6" creationId="{5BDB1E41-B985-0F3D-BEE6-5BD6F2A358EE}"/>
          </ac:picMkLst>
        </pc:picChg>
        <pc:picChg chg="add mod">
          <ac:chgData name="Petr Nguyen" userId="d1e5dec37f7c0854" providerId="LiveId" clId="{8630980A-BC4F-4543-8767-261B0BBFA2D3}" dt="2023-06-14T21:20:38.132" v="10669" actId="1076"/>
          <ac:picMkLst>
            <pc:docMk/>
            <pc:sldMk cId="1517238165" sldId="292"/>
            <ac:picMk id="8" creationId="{C38E0C34-A6A4-D8C1-87CE-6AA99D05575C}"/>
          </ac:picMkLst>
        </pc:picChg>
      </pc:sldChg>
      <pc:sldChg chg="add del">
        <pc:chgData name="Petr Nguyen" userId="d1e5dec37f7c0854" providerId="LiveId" clId="{8630980A-BC4F-4543-8767-261B0BBFA2D3}" dt="2023-06-13T23:03:21.599" v="2828"/>
        <pc:sldMkLst>
          <pc:docMk/>
          <pc:sldMk cId="3077079962" sldId="292"/>
        </pc:sldMkLst>
      </pc:sldChg>
      <pc:sldChg chg="addSp delSp modSp add mod">
        <pc:chgData name="Petr Nguyen" userId="d1e5dec37f7c0854" providerId="LiveId" clId="{8630980A-BC4F-4543-8767-261B0BBFA2D3}" dt="2023-06-15T01:39:47.192" v="18223" actId="11"/>
        <pc:sldMkLst>
          <pc:docMk/>
          <pc:sldMk cId="1796456532" sldId="293"/>
        </pc:sldMkLst>
        <pc:spChg chg="mod">
          <ac:chgData name="Petr Nguyen" userId="d1e5dec37f7c0854" providerId="LiveId" clId="{8630980A-BC4F-4543-8767-261B0BBFA2D3}" dt="2023-06-15T01:39:47.192" v="18223" actId="11"/>
          <ac:spMkLst>
            <pc:docMk/>
            <pc:sldMk cId="1796456532" sldId="293"/>
            <ac:spMk id="3" creationId="{DBF0DB44-CEC2-3B2D-474B-7AB358067154}"/>
          </ac:spMkLst>
        </pc:spChg>
        <pc:spChg chg="mod">
          <ac:chgData name="Petr Nguyen" userId="d1e5dec37f7c0854" providerId="LiveId" clId="{8630980A-BC4F-4543-8767-261B0BBFA2D3}" dt="2023-06-13T23:08:18.316" v="3285" actId="20577"/>
          <ac:spMkLst>
            <pc:docMk/>
            <pc:sldMk cId="1796456532" sldId="293"/>
            <ac:spMk id="4" creationId="{2E035AA9-CD86-4DB8-AF00-8F3EAD5A52FA}"/>
          </ac:spMkLst>
        </pc:spChg>
        <pc:spChg chg="mod">
          <ac:chgData name="Petr Nguyen" userId="d1e5dec37f7c0854" providerId="LiveId" clId="{8630980A-BC4F-4543-8767-261B0BBFA2D3}" dt="2023-06-13T23:09:31.480" v="3533" actId="20577"/>
          <ac:spMkLst>
            <pc:docMk/>
            <pc:sldMk cId="1796456532" sldId="293"/>
            <ac:spMk id="5" creationId="{4679528A-2E0C-D4BD-51EB-61F2DE008FC2}"/>
          </ac:spMkLst>
        </pc:spChg>
        <pc:spChg chg="add mod">
          <ac:chgData name="Petr Nguyen" userId="d1e5dec37f7c0854" providerId="LiveId" clId="{8630980A-BC4F-4543-8767-261B0BBFA2D3}" dt="2023-06-14T21:16:17.472" v="10631" actId="1076"/>
          <ac:spMkLst>
            <pc:docMk/>
            <pc:sldMk cId="1796456532" sldId="293"/>
            <ac:spMk id="9" creationId="{56A63AB1-A000-F977-83CB-D737DA9ED946}"/>
          </ac:spMkLst>
        </pc:spChg>
        <pc:picChg chg="add del mod">
          <ac:chgData name="Petr Nguyen" userId="d1e5dec37f7c0854" providerId="LiveId" clId="{8630980A-BC4F-4543-8767-261B0BBFA2D3}" dt="2023-06-14T21:16:24.308" v="10632" actId="478"/>
          <ac:picMkLst>
            <pc:docMk/>
            <pc:sldMk cId="1796456532" sldId="293"/>
            <ac:picMk id="6" creationId="{29DF47FF-11C1-8C20-74FE-56FA40E22AE2}"/>
          </ac:picMkLst>
        </pc:picChg>
        <pc:picChg chg="add del mod">
          <ac:chgData name="Petr Nguyen" userId="d1e5dec37f7c0854" providerId="LiveId" clId="{8630980A-BC4F-4543-8767-261B0BBFA2D3}" dt="2023-06-14T21:13:17.695" v="10262"/>
          <ac:picMkLst>
            <pc:docMk/>
            <pc:sldMk cId="1796456532" sldId="293"/>
            <ac:picMk id="8" creationId="{A7BC0957-65E1-680B-5F4A-80237DEA4405}"/>
          </ac:picMkLst>
        </pc:picChg>
        <pc:picChg chg="add mod">
          <ac:chgData name="Petr Nguyen" userId="d1e5dec37f7c0854" providerId="LiveId" clId="{8630980A-BC4F-4543-8767-261B0BBFA2D3}" dt="2023-06-14T21:16:37.479" v="10640" actId="14100"/>
          <ac:picMkLst>
            <pc:docMk/>
            <pc:sldMk cId="1796456532" sldId="293"/>
            <ac:picMk id="11" creationId="{DA54F495-2EFA-0B81-CE35-14F1B3A9A8AD}"/>
          </ac:picMkLst>
        </pc:picChg>
      </pc:sldChg>
      <pc:sldChg chg="addSp delSp modSp add mod ord">
        <pc:chgData name="Petr Nguyen" userId="d1e5dec37f7c0854" providerId="LiveId" clId="{8630980A-BC4F-4543-8767-261B0BBFA2D3}" dt="2023-06-14T23:08:00.012" v="15265" actId="20577"/>
        <pc:sldMkLst>
          <pc:docMk/>
          <pc:sldMk cId="3632398220" sldId="294"/>
        </pc:sldMkLst>
        <pc:spChg chg="mod">
          <ac:chgData name="Petr Nguyen" userId="d1e5dec37f7c0854" providerId="LiveId" clId="{8630980A-BC4F-4543-8767-261B0BBFA2D3}" dt="2023-06-14T23:08:00.012" v="15265" actId="20577"/>
          <ac:spMkLst>
            <pc:docMk/>
            <pc:sldMk cId="3632398220" sldId="294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3:07:35.945" v="15243" actId="22"/>
          <ac:spMkLst>
            <pc:docMk/>
            <pc:sldMk cId="3632398220" sldId="294"/>
            <ac:spMk id="9" creationId="{1570A1D5-4BE6-4BF1-AA6A-C4CD9C206F71}"/>
          </ac:spMkLst>
        </pc:spChg>
        <pc:picChg chg="add mod ord">
          <ac:chgData name="Petr Nguyen" userId="d1e5dec37f7c0854" providerId="LiveId" clId="{8630980A-BC4F-4543-8767-261B0BBFA2D3}" dt="2023-06-14T23:07:35.945" v="15243" actId="22"/>
          <ac:picMkLst>
            <pc:docMk/>
            <pc:sldMk cId="3632398220" sldId="294"/>
            <ac:picMk id="3" creationId="{4886650C-4569-8E15-34A1-A0A4B64A2E42}"/>
          </ac:picMkLst>
        </pc:picChg>
      </pc:sldChg>
      <pc:sldChg chg="modSp add mod ord">
        <pc:chgData name="Petr Nguyen" userId="d1e5dec37f7c0854" providerId="LiveId" clId="{8630980A-BC4F-4543-8767-261B0BBFA2D3}" dt="2023-06-15T00:54:39.538" v="17427" actId="20577"/>
        <pc:sldMkLst>
          <pc:docMk/>
          <pc:sldMk cId="141871864" sldId="295"/>
        </pc:sldMkLst>
        <pc:spChg chg="mod">
          <ac:chgData name="Petr Nguyen" userId="d1e5dec37f7c0854" providerId="LiveId" clId="{8630980A-BC4F-4543-8767-261B0BBFA2D3}" dt="2023-06-14T20:05:35.936" v="7652" actId="6549"/>
          <ac:spMkLst>
            <pc:docMk/>
            <pc:sldMk cId="141871864" sldId="29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0:54:39.538" v="17427" actId="20577"/>
          <ac:spMkLst>
            <pc:docMk/>
            <pc:sldMk cId="141871864" sldId="295"/>
            <ac:spMk id="9" creationId="{1570A1D5-4BE6-4BF1-AA6A-C4CD9C206F71}"/>
          </ac:spMkLst>
        </pc:spChg>
      </pc:sldChg>
      <pc:sldChg chg="add del">
        <pc:chgData name="Petr Nguyen" userId="d1e5dec37f7c0854" providerId="LiveId" clId="{8630980A-BC4F-4543-8767-261B0BBFA2D3}" dt="2023-06-14T19:12:53.708" v="5306"/>
        <pc:sldMkLst>
          <pc:docMk/>
          <pc:sldMk cId="169116499" sldId="296"/>
        </pc:sldMkLst>
      </pc:sldChg>
      <pc:sldChg chg="addSp modSp add mod ord">
        <pc:chgData name="Petr Nguyen" userId="d1e5dec37f7c0854" providerId="LiveId" clId="{8630980A-BC4F-4543-8767-261B0BBFA2D3}" dt="2023-06-15T01:05:21.420" v="17743"/>
        <pc:sldMkLst>
          <pc:docMk/>
          <pc:sldMk cId="2620170852" sldId="296"/>
        </pc:sldMkLst>
        <pc:spChg chg="add mod">
          <ac:chgData name="Petr Nguyen" userId="d1e5dec37f7c0854" providerId="LiveId" clId="{8630980A-BC4F-4543-8767-261B0BBFA2D3}" dt="2023-06-14T20:08:56.913" v="7780" actId="20577"/>
          <ac:spMkLst>
            <pc:docMk/>
            <pc:sldMk cId="2620170852" sldId="296"/>
            <ac:spMk id="2" creationId="{B850B55B-7CAB-69A3-B3F2-080EDB892C01}"/>
          </ac:spMkLst>
        </pc:spChg>
        <pc:spChg chg="mod">
          <ac:chgData name="Petr Nguyen" userId="d1e5dec37f7c0854" providerId="LiveId" clId="{8630980A-BC4F-4543-8767-261B0BBFA2D3}" dt="2023-06-15T01:05:21.420" v="17743"/>
          <ac:spMkLst>
            <pc:docMk/>
            <pc:sldMk cId="2620170852" sldId="296"/>
            <ac:spMk id="9" creationId="{1570A1D5-4BE6-4BF1-AA6A-C4CD9C206F71}"/>
          </ac:spMkLst>
        </pc:spChg>
      </pc:sldChg>
      <pc:sldChg chg="modSp add mod ord">
        <pc:chgData name="Petr Nguyen" userId="d1e5dec37f7c0854" providerId="LiveId" clId="{8630980A-BC4F-4543-8767-261B0BBFA2D3}" dt="2023-06-15T00:58:50.406" v="17546" actId="20577"/>
        <pc:sldMkLst>
          <pc:docMk/>
          <pc:sldMk cId="3440800661" sldId="297"/>
        </pc:sldMkLst>
        <pc:spChg chg="mod">
          <ac:chgData name="Petr Nguyen" userId="d1e5dec37f7c0854" providerId="LiveId" clId="{8630980A-BC4F-4543-8767-261B0BBFA2D3}" dt="2023-06-14T20:01:30.909" v="7480"/>
          <ac:spMkLst>
            <pc:docMk/>
            <pc:sldMk cId="3440800661" sldId="29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0:58:50.406" v="17546" actId="20577"/>
          <ac:spMkLst>
            <pc:docMk/>
            <pc:sldMk cId="3440800661" sldId="297"/>
            <ac:spMk id="9" creationId="{1570A1D5-4BE6-4BF1-AA6A-C4CD9C206F71}"/>
          </ac:spMkLst>
        </pc:spChg>
      </pc:sldChg>
      <pc:sldChg chg="addSp delSp modSp add mod ord">
        <pc:chgData name="Petr Nguyen" userId="d1e5dec37f7c0854" providerId="LiveId" clId="{8630980A-BC4F-4543-8767-261B0BBFA2D3}" dt="2023-06-14T20:05:22.937" v="7646" actId="20577"/>
        <pc:sldMkLst>
          <pc:docMk/>
          <pc:sldMk cId="3217733891" sldId="298"/>
        </pc:sldMkLst>
        <pc:spChg chg="add del mod">
          <ac:chgData name="Petr Nguyen" userId="d1e5dec37f7c0854" providerId="LiveId" clId="{8630980A-BC4F-4543-8767-261B0BBFA2D3}" dt="2023-06-14T19:45:40.931" v="7112"/>
          <ac:spMkLst>
            <pc:docMk/>
            <pc:sldMk cId="3217733891" sldId="298"/>
            <ac:spMk id="3" creationId="{50A89137-FBDF-EEFF-6BB3-2E0133FFEB30}"/>
          </ac:spMkLst>
        </pc:spChg>
        <pc:spChg chg="add mod">
          <ac:chgData name="Petr Nguyen" userId="d1e5dec37f7c0854" providerId="LiveId" clId="{8630980A-BC4F-4543-8767-261B0BBFA2D3}" dt="2023-06-14T19:47:54.539" v="7136" actId="1076"/>
          <ac:spMkLst>
            <pc:docMk/>
            <pc:sldMk cId="3217733891" sldId="298"/>
            <ac:spMk id="4" creationId="{17794FD5-FED9-002B-D83B-DACBFA89DF18}"/>
          </ac:spMkLst>
        </pc:spChg>
        <pc:spChg chg="mod">
          <ac:chgData name="Petr Nguyen" userId="d1e5dec37f7c0854" providerId="LiveId" clId="{8630980A-BC4F-4543-8767-261B0BBFA2D3}" dt="2023-06-14T20:05:22.937" v="7646" actId="20577"/>
          <ac:spMkLst>
            <pc:docMk/>
            <pc:sldMk cId="3217733891" sldId="298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19:45:34.037" v="7109" actId="478"/>
          <ac:spMkLst>
            <pc:docMk/>
            <pc:sldMk cId="3217733891" sldId="298"/>
            <ac:spMk id="9" creationId="{1570A1D5-4BE6-4BF1-AA6A-C4CD9C206F71}"/>
          </ac:spMkLst>
        </pc:spChg>
        <pc:picChg chg="add del">
          <ac:chgData name="Petr Nguyen" userId="d1e5dec37f7c0854" providerId="LiveId" clId="{8630980A-BC4F-4543-8767-261B0BBFA2D3}" dt="2023-06-14T19:45:38.632" v="7111"/>
          <ac:picMkLst>
            <pc:docMk/>
            <pc:sldMk cId="3217733891" sldId="298"/>
            <ac:picMk id="1026" creationId="{CFEF147E-33AD-3AF1-6D7F-76BF7927AA1F}"/>
          </ac:picMkLst>
        </pc:picChg>
        <pc:picChg chg="add mod">
          <ac:chgData name="Petr Nguyen" userId="d1e5dec37f7c0854" providerId="LiveId" clId="{8630980A-BC4F-4543-8767-261B0BBFA2D3}" dt="2023-06-14T19:47:49.811" v="7135" actId="1076"/>
          <ac:picMkLst>
            <pc:docMk/>
            <pc:sldMk cId="3217733891" sldId="298"/>
            <ac:picMk id="1028" creationId="{2699C73A-0257-EB39-332B-70D20955C0CD}"/>
          </ac:picMkLst>
        </pc:picChg>
      </pc:sldChg>
      <pc:sldChg chg="add del">
        <pc:chgData name="Petr Nguyen" userId="d1e5dec37f7c0854" providerId="LiveId" clId="{8630980A-BC4F-4543-8767-261B0BBFA2D3}" dt="2023-06-14T19:48:53.042" v="7160"/>
        <pc:sldMkLst>
          <pc:docMk/>
          <pc:sldMk cId="1716417970" sldId="299"/>
        </pc:sldMkLst>
      </pc:sldChg>
      <pc:sldChg chg="add del">
        <pc:chgData name="Petr Nguyen" userId="d1e5dec37f7c0854" providerId="LiveId" clId="{8630980A-BC4F-4543-8767-261B0BBFA2D3}" dt="2023-06-14T19:48:18.152" v="7138" actId="47"/>
        <pc:sldMkLst>
          <pc:docMk/>
          <pc:sldMk cId="2213489613" sldId="299"/>
        </pc:sldMkLst>
      </pc:sldChg>
      <pc:sldChg chg="addSp modSp add mod ord">
        <pc:chgData name="Petr Nguyen" userId="d1e5dec37f7c0854" providerId="LiveId" clId="{8630980A-BC4F-4543-8767-261B0BBFA2D3}" dt="2023-06-14T22:46:05.074" v="15082" actId="20577"/>
        <pc:sldMkLst>
          <pc:docMk/>
          <pc:sldMk cId="2245383695" sldId="299"/>
        </pc:sldMkLst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2" creationId="{727EA189-7308-41D8-5133-EBC55F427CE1}"/>
          </ac:spMkLst>
        </pc:spChg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3" creationId="{419A8F77-447F-2D0D-3536-C714EAA38C06}"/>
          </ac:spMkLst>
        </pc:spChg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4" creationId="{F23EBB8D-BCEA-C82D-B692-3B1BDD960C28}"/>
          </ac:spMkLst>
        </pc:spChg>
        <pc:spChg chg="mod">
          <ac:chgData name="Petr Nguyen" userId="d1e5dec37f7c0854" providerId="LiveId" clId="{8630980A-BC4F-4543-8767-261B0BBFA2D3}" dt="2023-06-14T20:05:26.973" v="7647"/>
          <ac:spMkLst>
            <pc:docMk/>
            <pc:sldMk cId="2245383695" sldId="299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46:05.074" v="15082" actId="20577"/>
          <ac:spMkLst>
            <pc:docMk/>
            <pc:sldMk cId="2245383695" sldId="299"/>
            <ac:spMk id="9" creationId="{1570A1D5-4BE6-4BF1-AA6A-C4CD9C206F71}"/>
          </ac:spMkLst>
        </pc:spChg>
      </pc:sldChg>
      <pc:sldChg chg="add del">
        <pc:chgData name="Petr Nguyen" userId="d1e5dec37f7c0854" providerId="LiveId" clId="{8630980A-BC4F-4543-8767-261B0BBFA2D3}" dt="2023-06-14T19:49:08.731" v="7171"/>
        <pc:sldMkLst>
          <pc:docMk/>
          <pc:sldMk cId="979523422" sldId="300"/>
        </pc:sldMkLst>
      </pc:sldChg>
      <pc:sldChg chg="modSp add mod ord">
        <pc:chgData name="Petr Nguyen" userId="d1e5dec37f7c0854" providerId="LiveId" clId="{8630980A-BC4F-4543-8767-261B0BBFA2D3}" dt="2023-06-14T19:51:34.460" v="7440" actId="20577"/>
        <pc:sldMkLst>
          <pc:docMk/>
          <pc:sldMk cId="2449983095" sldId="300"/>
        </pc:sldMkLst>
        <pc:spChg chg="mod">
          <ac:chgData name="Petr Nguyen" userId="d1e5dec37f7c0854" providerId="LiveId" clId="{8630980A-BC4F-4543-8767-261B0BBFA2D3}" dt="2023-06-14T19:51:34.460" v="7440" actId="20577"/>
          <ac:spMkLst>
            <pc:docMk/>
            <pc:sldMk cId="2449983095" sldId="300"/>
            <ac:spMk id="29" creationId="{79A167CB-CDA3-46CA-9AB1-DC141C61FA68}"/>
          </ac:spMkLst>
        </pc:spChg>
      </pc:sldChg>
      <pc:sldChg chg="modSp add del mod">
        <pc:chgData name="Petr Nguyen" userId="d1e5dec37f7c0854" providerId="LiveId" clId="{8630980A-BC4F-4543-8767-261B0BBFA2D3}" dt="2023-06-14T19:51:23.611" v="7413" actId="47"/>
        <pc:sldMkLst>
          <pc:docMk/>
          <pc:sldMk cId="3789434704" sldId="300"/>
        </pc:sldMkLst>
        <pc:spChg chg="mod">
          <ac:chgData name="Petr Nguyen" userId="d1e5dec37f7c0854" providerId="LiveId" clId="{8630980A-BC4F-4543-8767-261B0BBFA2D3}" dt="2023-06-14T19:51:20.039" v="7412" actId="27636"/>
          <ac:spMkLst>
            <pc:docMk/>
            <pc:sldMk cId="3789434704" sldId="300"/>
            <ac:spMk id="27" creationId="{1E263800-2299-4137-804C-7C48A68BC4A2}"/>
          </ac:spMkLst>
        </pc:spChg>
      </pc:sldChg>
      <pc:sldChg chg="modSp add del mod ord">
        <pc:chgData name="Petr Nguyen" userId="d1e5dec37f7c0854" providerId="LiveId" clId="{8630980A-BC4F-4543-8767-261B0BBFA2D3}" dt="2023-06-14T22:55:23.130" v="15085" actId="47"/>
        <pc:sldMkLst>
          <pc:docMk/>
          <pc:sldMk cId="1440485879" sldId="301"/>
        </pc:sldMkLst>
        <pc:spChg chg="mod">
          <ac:chgData name="Petr Nguyen" userId="d1e5dec37f7c0854" providerId="LiveId" clId="{8630980A-BC4F-4543-8767-261B0BBFA2D3}" dt="2023-06-14T21:54:46.681" v="12527" actId="20577"/>
          <ac:spMkLst>
            <pc:docMk/>
            <pc:sldMk cId="1440485879" sldId="301"/>
            <ac:spMk id="29" creationId="{79A167CB-CDA3-46CA-9AB1-DC141C61FA68}"/>
          </ac:spMkLst>
        </pc:spChg>
      </pc:sldChg>
      <pc:sldChg chg="addSp modSp add del mod">
        <pc:chgData name="Petr Nguyen" userId="d1e5dec37f7c0854" providerId="LiveId" clId="{8630980A-BC4F-4543-8767-261B0BBFA2D3}" dt="2023-06-14T20:07:20.181" v="7719" actId="47"/>
        <pc:sldMkLst>
          <pc:docMk/>
          <pc:sldMk cId="3875165962" sldId="301"/>
        </pc:sldMkLst>
        <pc:spChg chg="add mod">
          <ac:chgData name="Petr Nguyen" userId="d1e5dec37f7c0854" providerId="LiveId" clId="{8630980A-BC4F-4543-8767-261B0BBFA2D3}" dt="2023-06-14T20:07:18.233" v="7718" actId="27636"/>
          <ac:spMkLst>
            <pc:docMk/>
            <pc:sldMk cId="3875165962" sldId="301"/>
            <ac:spMk id="2" creationId="{8817C7EC-8B24-1699-21B9-B1B84E9EFD13}"/>
          </ac:spMkLst>
        </pc:spChg>
        <pc:spChg chg="mod">
          <ac:chgData name="Petr Nguyen" userId="d1e5dec37f7c0854" providerId="LiveId" clId="{8630980A-BC4F-4543-8767-261B0BBFA2D3}" dt="2023-06-14T20:06:14.013" v="7677" actId="20577"/>
          <ac:spMkLst>
            <pc:docMk/>
            <pc:sldMk cId="3875165962" sldId="301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0:07:12.476" v="7715" actId="20577"/>
          <ac:spMkLst>
            <pc:docMk/>
            <pc:sldMk cId="3875165962" sldId="301"/>
            <ac:spMk id="9" creationId="{1570A1D5-4BE6-4BF1-AA6A-C4CD9C206F71}"/>
          </ac:spMkLst>
        </pc:spChg>
      </pc:sldChg>
      <pc:sldChg chg="modSp add mod">
        <pc:chgData name="Petr Nguyen" userId="d1e5dec37f7c0854" providerId="LiveId" clId="{8630980A-BC4F-4543-8767-261B0BBFA2D3}" dt="2023-06-14T22:23:18.364" v="13679" actId="20577"/>
        <pc:sldMkLst>
          <pc:docMk/>
          <pc:sldMk cId="3244381818" sldId="302"/>
        </pc:sldMkLst>
        <pc:spChg chg="mod">
          <ac:chgData name="Petr Nguyen" userId="d1e5dec37f7c0854" providerId="LiveId" clId="{8630980A-BC4F-4543-8767-261B0BBFA2D3}" dt="2023-06-14T22:23:18.364" v="13679" actId="20577"/>
          <ac:spMkLst>
            <pc:docMk/>
            <pc:sldMk cId="3244381818" sldId="302"/>
            <ac:spMk id="29" creationId="{79A167CB-CDA3-46CA-9AB1-DC141C61FA68}"/>
          </ac:spMkLst>
        </pc:spChg>
      </pc:sldChg>
      <pc:sldChg chg="modSp add mod ord">
        <pc:chgData name="Petr Nguyen" userId="d1e5dec37f7c0854" providerId="LiveId" clId="{8630980A-BC4F-4543-8767-261B0BBFA2D3}" dt="2023-06-14T20:24:44.238" v="8463"/>
        <pc:sldMkLst>
          <pc:docMk/>
          <pc:sldMk cId="1693382607" sldId="303"/>
        </pc:sldMkLst>
        <pc:spChg chg="mod">
          <ac:chgData name="Petr Nguyen" userId="d1e5dec37f7c0854" providerId="LiveId" clId="{8630980A-BC4F-4543-8767-261B0BBFA2D3}" dt="2023-06-14T20:24:39.676" v="8461" actId="20577"/>
          <ac:spMkLst>
            <pc:docMk/>
            <pc:sldMk cId="1693382607" sldId="303"/>
            <ac:spMk id="29" creationId="{79A167CB-CDA3-46CA-9AB1-DC141C61FA68}"/>
          </ac:spMkLst>
        </pc:spChg>
      </pc:sldChg>
      <pc:sldChg chg="modSp add del mod ord">
        <pc:chgData name="Petr Nguyen" userId="d1e5dec37f7c0854" providerId="LiveId" clId="{8630980A-BC4F-4543-8767-261B0BBFA2D3}" dt="2023-06-14T21:49:51.734" v="12458" actId="47"/>
        <pc:sldMkLst>
          <pc:docMk/>
          <pc:sldMk cId="2297602907" sldId="304"/>
        </pc:sldMkLst>
        <pc:spChg chg="mod">
          <ac:chgData name="Petr Nguyen" userId="d1e5dec37f7c0854" providerId="LiveId" clId="{8630980A-BC4F-4543-8767-261B0BBFA2D3}" dt="2023-06-14T20:24:56.817" v="8490" actId="6549"/>
          <ac:spMkLst>
            <pc:docMk/>
            <pc:sldMk cId="2297602907" sldId="304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2:12:37.370" v="13304" actId="404"/>
        <pc:sldMkLst>
          <pc:docMk/>
          <pc:sldMk cId="2760886151" sldId="305"/>
        </pc:sldMkLst>
        <pc:spChg chg="del">
          <ac:chgData name="Petr Nguyen" userId="d1e5dec37f7c0854" providerId="LiveId" clId="{8630980A-BC4F-4543-8767-261B0BBFA2D3}" dt="2023-06-14T20:26:51.511" v="8497" actId="478"/>
          <ac:spMkLst>
            <pc:docMk/>
            <pc:sldMk cId="2760886151" sldId="305"/>
            <ac:spMk id="2" creationId="{B850B55B-7CAB-69A3-B3F2-080EDB892C01}"/>
          </ac:spMkLst>
        </pc:spChg>
        <pc:spChg chg="add del mod">
          <ac:chgData name="Petr Nguyen" userId="d1e5dec37f7c0854" providerId="LiveId" clId="{8630980A-BC4F-4543-8767-261B0BBFA2D3}" dt="2023-06-14T20:27:30.626" v="8511"/>
          <ac:spMkLst>
            <pc:docMk/>
            <pc:sldMk cId="2760886151" sldId="305"/>
            <ac:spMk id="4" creationId="{AB3EFCC6-B857-B2AF-2C7F-4F9F46152DD6}"/>
          </ac:spMkLst>
        </pc:spChg>
        <pc:spChg chg="add mod">
          <ac:chgData name="Petr Nguyen" userId="d1e5dec37f7c0854" providerId="LiveId" clId="{8630980A-BC4F-4543-8767-261B0BBFA2D3}" dt="2023-06-14T22:12:37.370" v="13304" actId="404"/>
          <ac:spMkLst>
            <pc:docMk/>
            <pc:sldMk cId="2760886151" sldId="305"/>
            <ac:spMk id="7" creationId="{A86C105A-77CF-209C-F3C4-B04179533623}"/>
          </ac:spMkLst>
        </pc:spChg>
        <pc:spChg chg="mod">
          <ac:chgData name="Petr Nguyen" userId="d1e5dec37f7c0854" providerId="LiveId" clId="{8630980A-BC4F-4543-8767-261B0BBFA2D3}" dt="2023-06-14T22:02:15.926" v="12930" actId="1076"/>
          <ac:spMkLst>
            <pc:docMk/>
            <pc:sldMk cId="2760886151" sldId="305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0:27:02.289" v="8510" actId="478"/>
          <ac:spMkLst>
            <pc:docMk/>
            <pc:sldMk cId="2760886151" sldId="305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2:02:30.713" v="12936" actId="1076"/>
          <ac:picMkLst>
            <pc:docMk/>
            <pc:sldMk cId="2760886151" sldId="305"/>
            <ac:picMk id="6" creationId="{DFF6D67A-2D13-3C39-7F54-9D0240C3710C}"/>
          </ac:picMkLst>
        </pc:picChg>
      </pc:sldChg>
      <pc:sldChg chg="modSp add mod ord">
        <pc:chgData name="Petr Nguyen" userId="d1e5dec37f7c0854" providerId="LiveId" clId="{8630980A-BC4F-4543-8767-261B0BBFA2D3}" dt="2023-06-14T20:27:59.161" v="8536"/>
        <pc:sldMkLst>
          <pc:docMk/>
          <pc:sldMk cId="1890028356" sldId="306"/>
        </pc:sldMkLst>
        <pc:spChg chg="mod">
          <ac:chgData name="Petr Nguyen" userId="d1e5dec37f7c0854" providerId="LiveId" clId="{8630980A-BC4F-4543-8767-261B0BBFA2D3}" dt="2023-06-14T20:27:57.219" v="8534" actId="20577"/>
          <ac:spMkLst>
            <pc:docMk/>
            <pc:sldMk cId="1890028356" sldId="306"/>
            <ac:spMk id="29" creationId="{79A167CB-CDA3-46CA-9AB1-DC141C61FA68}"/>
          </ac:spMkLst>
        </pc:spChg>
      </pc:sldChg>
      <pc:sldChg chg="add del">
        <pc:chgData name="Petr Nguyen" userId="d1e5dec37f7c0854" providerId="LiveId" clId="{8630980A-BC4F-4543-8767-261B0BBFA2D3}" dt="2023-06-14T20:29:38.512" v="8540"/>
        <pc:sldMkLst>
          <pc:docMk/>
          <pc:sldMk cId="3118905749" sldId="307"/>
        </pc:sldMkLst>
      </pc:sldChg>
      <pc:sldChg chg="addSp delSp modSp add mod ord">
        <pc:chgData name="Petr Nguyen" userId="d1e5dec37f7c0854" providerId="LiveId" clId="{8630980A-BC4F-4543-8767-261B0BBFA2D3}" dt="2023-06-15T01:14:03.572" v="17749" actId="20577"/>
        <pc:sldMkLst>
          <pc:docMk/>
          <pc:sldMk cId="4009102704" sldId="307"/>
        </pc:sldMkLst>
        <pc:spChg chg="add del">
          <ac:chgData name="Petr Nguyen" userId="d1e5dec37f7c0854" providerId="LiveId" clId="{8630980A-BC4F-4543-8767-261B0BBFA2D3}" dt="2023-06-14T20:33:35.581" v="9266" actId="478"/>
          <ac:spMkLst>
            <pc:docMk/>
            <pc:sldMk cId="4009102704" sldId="307"/>
            <ac:spMk id="3" creationId="{51323C7E-9547-E4E5-4AF6-85D38062126E}"/>
          </ac:spMkLst>
        </pc:spChg>
        <pc:spChg chg="mod">
          <ac:chgData name="Petr Nguyen" userId="d1e5dec37f7c0854" providerId="LiveId" clId="{8630980A-BC4F-4543-8767-261B0BBFA2D3}" dt="2023-06-14T20:30:09.407" v="8625" actId="20577"/>
          <ac:spMkLst>
            <pc:docMk/>
            <pc:sldMk cId="4009102704" sldId="30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14:03.572" v="17749" actId="20577"/>
          <ac:spMkLst>
            <pc:docMk/>
            <pc:sldMk cId="4009102704" sldId="307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5T00:57:47.550" v="17428" actId="1076"/>
          <ac:picMkLst>
            <pc:docMk/>
            <pc:sldMk cId="4009102704" sldId="307"/>
            <ac:picMk id="5" creationId="{CFB5B213-34B7-D65D-F420-D8E8119E137C}"/>
          </ac:picMkLst>
        </pc:picChg>
      </pc:sldChg>
      <pc:sldChg chg="add del">
        <pc:chgData name="Petr Nguyen" userId="d1e5dec37f7c0854" providerId="LiveId" clId="{8630980A-BC4F-4543-8767-261B0BBFA2D3}" dt="2023-06-14T21:08:21.194" v="10240" actId="47"/>
        <pc:sldMkLst>
          <pc:docMk/>
          <pc:sldMk cId="2596496116" sldId="308"/>
        </pc:sldMkLst>
      </pc:sldChg>
      <pc:sldChg chg="addSp delSp modSp add mod">
        <pc:chgData name="Petr Nguyen" userId="d1e5dec37f7c0854" providerId="LiveId" clId="{8630980A-BC4F-4543-8767-261B0BBFA2D3}" dt="2023-06-15T01:16:25.628" v="17911" actId="255"/>
        <pc:sldMkLst>
          <pc:docMk/>
          <pc:sldMk cId="2471737195" sldId="309"/>
        </pc:sldMkLst>
        <pc:spChg chg="add mod">
          <ac:chgData name="Petr Nguyen" userId="d1e5dec37f7c0854" providerId="LiveId" clId="{8630980A-BC4F-4543-8767-261B0BBFA2D3}" dt="2023-06-15T01:16:19.993" v="17910" actId="1076"/>
          <ac:spMkLst>
            <pc:docMk/>
            <pc:sldMk cId="2471737195" sldId="309"/>
            <ac:spMk id="2" creationId="{4BD52657-4BD2-67AF-4BDF-C962E172AB4E}"/>
          </ac:spMkLst>
        </pc:spChg>
        <pc:spChg chg="mod">
          <ac:chgData name="Petr Nguyen" userId="d1e5dec37f7c0854" providerId="LiveId" clId="{8630980A-BC4F-4543-8767-261B0BBFA2D3}" dt="2023-06-14T20:56:59.331" v="9362" actId="20577"/>
          <ac:spMkLst>
            <pc:docMk/>
            <pc:sldMk cId="2471737195" sldId="309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16:25.628" v="17911" actId="255"/>
          <ac:spMkLst>
            <pc:docMk/>
            <pc:sldMk cId="2471737195" sldId="309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0:35:26.176" v="9296" actId="478"/>
          <ac:picMkLst>
            <pc:docMk/>
            <pc:sldMk cId="2471737195" sldId="309"/>
            <ac:picMk id="5" creationId="{CFB5B213-34B7-D65D-F420-D8E8119E137C}"/>
          </ac:picMkLst>
        </pc:picChg>
      </pc:sldChg>
      <pc:sldChg chg="addSp delSp modSp add mod">
        <pc:chgData name="Petr Nguyen" userId="d1e5dec37f7c0854" providerId="LiveId" clId="{8630980A-BC4F-4543-8767-261B0BBFA2D3}" dt="2023-06-14T21:06:24.660" v="10222" actId="1076"/>
        <pc:sldMkLst>
          <pc:docMk/>
          <pc:sldMk cId="1785953992" sldId="310"/>
        </pc:sldMkLst>
        <pc:spChg chg="del">
          <ac:chgData name="Petr Nguyen" userId="d1e5dec37f7c0854" providerId="LiveId" clId="{8630980A-BC4F-4543-8767-261B0BBFA2D3}" dt="2023-06-14T21:04:06.922" v="10140" actId="478"/>
          <ac:spMkLst>
            <pc:docMk/>
            <pc:sldMk cId="1785953992" sldId="310"/>
            <ac:spMk id="2" creationId="{4BD52657-4BD2-67AF-4BDF-C962E172AB4E}"/>
          </ac:spMkLst>
        </pc:spChg>
        <pc:spChg chg="add del mod">
          <ac:chgData name="Petr Nguyen" userId="d1e5dec37f7c0854" providerId="LiveId" clId="{8630980A-BC4F-4543-8767-261B0BBFA2D3}" dt="2023-06-14T21:04:32.143" v="10144"/>
          <ac:spMkLst>
            <pc:docMk/>
            <pc:sldMk cId="1785953992" sldId="310"/>
            <ac:spMk id="4" creationId="{1DE354B4-4142-FB9C-BF22-CA168269B48B}"/>
          </ac:spMkLst>
        </pc:spChg>
        <pc:spChg chg="mod">
          <ac:chgData name="Petr Nguyen" userId="d1e5dec37f7c0854" providerId="LiveId" clId="{8630980A-BC4F-4543-8767-261B0BBFA2D3}" dt="2023-06-14T21:00:56.481" v="10004" actId="6549"/>
          <ac:spMkLst>
            <pc:docMk/>
            <pc:sldMk cId="1785953992" sldId="310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1:03:58.492" v="10138" actId="478"/>
          <ac:spMkLst>
            <pc:docMk/>
            <pc:sldMk cId="1785953992" sldId="310"/>
            <ac:spMk id="9" creationId="{1570A1D5-4BE6-4BF1-AA6A-C4CD9C206F71}"/>
          </ac:spMkLst>
        </pc:spChg>
        <pc:spChg chg="add mod">
          <ac:chgData name="Petr Nguyen" userId="d1e5dec37f7c0854" providerId="LiveId" clId="{8630980A-BC4F-4543-8767-261B0BBFA2D3}" dt="2023-06-14T21:06:24.660" v="10222" actId="1076"/>
          <ac:spMkLst>
            <pc:docMk/>
            <pc:sldMk cId="1785953992" sldId="310"/>
            <ac:spMk id="11" creationId="{7A4EE3DA-32F1-14E9-0DB9-47A408DD48C5}"/>
          </ac:spMkLst>
        </pc:spChg>
        <pc:spChg chg="add mod">
          <ac:chgData name="Petr Nguyen" userId="d1e5dec37f7c0854" providerId="LiveId" clId="{8630980A-BC4F-4543-8767-261B0BBFA2D3}" dt="2023-06-14T21:06:17.225" v="10220" actId="1076"/>
          <ac:spMkLst>
            <pc:docMk/>
            <pc:sldMk cId="1785953992" sldId="310"/>
            <ac:spMk id="12" creationId="{C6241E60-B9A9-1D3E-55ED-166422029982}"/>
          </ac:spMkLst>
        </pc:spChg>
        <pc:picChg chg="add mod">
          <ac:chgData name="Petr Nguyen" userId="d1e5dec37f7c0854" providerId="LiveId" clId="{8630980A-BC4F-4543-8767-261B0BBFA2D3}" dt="2023-06-14T21:05:37.430" v="10197" actId="1076"/>
          <ac:picMkLst>
            <pc:docMk/>
            <pc:sldMk cId="1785953992" sldId="310"/>
            <ac:picMk id="6" creationId="{471B5207-364A-FD96-01CA-513A24CB4F0C}"/>
          </ac:picMkLst>
        </pc:picChg>
        <pc:picChg chg="add mod">
          <ac:chgData name="Petr Nguyen" userId="d1e5dec37f7c0854" providerId="LiveId" clId="{8630980A-BC4F-4543-8767-261B0BBFA2D3}" dt="2023-06-14T21:05:06.082" v="10160" actId="1076"/>
          <ac:picMkLst>
            <pc:docMk/>
            <pc:sldMk cId="1785953992" sldId="310"/>
            <ac:picMk id="10" creationId="{1DDE88CB-1895-4759-8F0D-2D4474B1474C}"/>
          </ac:picMkLst>
        </pc:picChg>
      </pc:sldChg>
      <pc:sldChg chg="addSp delSp modSp add mod">
        <pc:chgData name="Petr Nguyen" userId="d1e5dec37f7c0854" providerId="LiveId" clId="{8630980A-BC4F-4543-8767-261B0BBFA2D3}" dt="2023-06-15T01:14:39.248" v="17760" actId="14100"/>
        <pc:sldMkLst>
          <pc:docMk/>
          <pc:sldMk cId="3630237274" sldId="311"/>
        </pc:sldMkLst>
        <pc:spChg chg="mod">
          <ac:chgData name="Petr Nguyen" userId="d1e5dec37f7c0854" providerId="LiveId" clId="{8630980A-BC4F-4543-8767-261B0BBFA2D3}" dt="2023-06-15T01:14:25.599" v="17759" actId="20577"/>
          <ac:spMkLst>
            <pc:docMk/>
            <pc:sldMk cId="3630237274" sldId="311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07:13.750" v="10226"/>
          <ac:spMkLst>
            <pc:docMk/>
            <pc:sldMk cId="3630237274" sldId="311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5T01:14:39.248" v="17760" actId="14100"/>
          <ac:picMkLst>
            <pc:docMk/>
            <pc:sldMk cId="3630237274" sldId="311"/>
            <ac:picMk id="3" creationId="{3FE62A4A-E0D1-5913-1D94-773D1533FC8B}"/>
          </ac:picMkLst>
        </pc:picChg>
        <pc:picChg chg="del">
          <ac:chgData name="Petr Nguyen" userId="d1e5dec37f7c0854" providerId="LiveId" clId="{8630980A-BC4F-4543-8767-261B0BBFA2D3}" dt="2023-06-14T21:07:04.173" v="10224" actId="478"/>
          <ac:picMkLst>
            <pc:docMk/>
            <pc:sldMk cId="3630237274" sldId="311"/>
            <ac:picMk id="5" creationId="{CFB5B213-34B7-D65D-F420-D8E8119E137C}"/>
          </ac:picMkLst>
        </pc:picChg>
        <pc:picChg chg="add mod">
          <ac:chgData name="Petr Nguyen" userId="d1e5dec37f7c0854" providerId="LiveId" clId="{8630980A-BC4F-4543-8767-261B0BBFA2D3}" dt="2023-06-14T22:03:13.244" v="12939" actId="1076"/>
          <ac:picMkLst>
            <pc:docMk/>
            <pc:sldMk cId="3630237274" sldId="311"/>
            <ac:picMk id="6" creationId="{4C36F21F-B3A3-54C0-48A7-637C4F0893BE}"/>
          </ac:picMkLst>
        </pc:picChg>
      </pc:sldChg>
      <pc:sldChg chg="addSp modSp add mod">
        <pc:chgData name="Petr Nguyen" userId="d1e5dec37f7c0854" providerId="LiveId" clId="{8630980A-BC4F-4543-8767-261B0BBFA2D3}" dt="2023-06-15T01:51:36.291" v="18439" actId="1076"/>
        <pc:sldMkLst>
          <pc:docMk/>
          <pc:sldMk cId="1551695596" sldId="312"/>
        </pc:sldMkLst>
        <pc:spChg chg="add mod">
          <ac:chgData name="Petr Nguyen" userId="d1e5dec37f7c0854" providerId="LiveId" clId="{8630980A-BC4F-4543-8767-261B0BBFA2D3}" dt="2023-06-15T01:51:21.067" v="18436" actId="27636"/>
          <ac:spMkLst>
            <pc:docMk/>
            <pc:sldMk cId="1551695596" sldId="312"/>
            <ac:spMk id="2" creationId="{15CA3B50-38DF-02E2-1339-9C0440B34BDB}"/>
          </ac:spMkLst>
        </pc:spChg>
        <pc:spChg chg="mod">
          <ac:chgData name="Petr Nguyen" userId="d1e5dec37f7c0854" providerId="LiveId" clId="{8630980A-BC4F-4543-8767-261B0BBFA2D3}" dt="2023-06-15T01:39:57.627" v="18224" actId="11"/>
          <ac:spMkLst>
            <pc:docMk/>
            <pc:sldMk cId="1551695596" sldId="312"/>
            <ac:spMk id="3" creationId="{DBF0DB44-CEC2-3B2D-474B-7AB358067154}"/>
          </ac:spMkLst>
        </pc:spChg>
        <pc:spChg chg="add mod">
          <ac:chgData name="Petr Nguyen" userId="d1e5dec37f7c0854" providerId="LiveId" clId="{8630980A-BC4F-4543-8767-261B0BBFA2D3}" dt="2023-06-15T01:51:36.291" v="18439" actId="1076"/>
          <ac:spMkLst>
            <pc:docMk/>
            <pc:sldMk cId="1551695596" sldId="312"/>
            <ac:spMk id="6" creationId="{9EFBAC9E-F438-FD05-3AB0-96CD62461B74}"/>
          </ac:spMkLst>
        </pc:spChg>
      </pc:sldChg>
      <pc:sldChg chg="addSp delSp modSp add mod ord">
        <pc:chgData name="Petr Nguyen" userId="d1e5dec37f7c0854" providerId="LiveId" clId="{8630980A-BC4F-4543-8767-261B0BBFA2D3}" dt="2023-06-14T21:45:51.483" v="12389" actId="1076"/>
        <pc:sldMkLst>
          <pc:docMk/>
          <pc:sldMk cId="2988470439" sldId="313"/>
        </pc:sldMkLst>
        <pc:spChg chg="add del mod">
          <ac:chgData name="Petr Nguyen" userId="d1e5dec37f7c0854" providerId="LiveId" clId="{8630980A-BC4F-4543-8767-261B0BBFA2D3}" dt="2023-06-14T21:24:00.932" v="10860"/>
          <ac:spMkLst>
            <pc:docMk/>
            <pc:sldMk cId="2988470439" sldId="313"/>
            <ac:spMk id="5" creationId="{7C142E4B-3720-53B7-5286-F0F264610734}"/>
          </ac:spMkLst>
        </pc:spChg>
        <pc:spChg chg="add del mod">
          <ac:chgData name="Petr Nguyen" userId="d1e5dec37f7c0854" providerId="LiveId" clId="{8630980A-BC4F-4543-8767-261B0BBFA2D3}" dt="2023-06-14T21:39:32.234" v="12383"/>
          <ac:spMkLst>
            <pc:docMk/>
            <pc:sldMk cId="2988470439" sldId="313"/>
            <ac:spMk id="7" creationId="{FB7325EB-0DE3-F922-DD5D-125316B517E4}"/>
          </ac:spMkLst>
        </pc:spChg>
        <pc:spChg chg="mod">
          <ac:chgData name="Petr Nguyen" userId="d1e5dec37f7c0854" providerId="LiveId" clId="{8630980A-BC4F-4543-8767-261B0BBFA2D3}" dt="2023-06-14T21:22:34.690" v="10727" actId="20577"/>
          <ac:spMkLst>
            <pc:docMk/>
            <pc:sldMk cId="2988470439" sldId="313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22:25.014" v="10687"/>
          <ac:spMkLst>
            <pc:docMk/>
            <pc:sldMk cId="2988470439" sldId="313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4T21:22:21.596" v="10684" actId="21"/>
          <ac:picMkLst>
            <pc:docMk/>
            <pc:sldMk cId="2988470439" sldId="313"/>
            <ac:picMk id="3" creationId="{B3B9E81F-2408-9CF7-6BBB-F8C86F3FDD7B}"/>
          </ac:picMkLst>
        </pc:picChg>
        <pc:picChg chg="add del mod">
          <ac:chgData name="Petr Nguyen" userId="d1e5dec37f7c0854" providerId="LiveId" clId="{8630980A-BC4F-4543-8767-261B0BBFA2D3}" dt="2023-06-14T21:39:29.837" v="12382" actId="478"/>
          <ac:picMkLst>
            <pc:docMk/>
            <pc:sldMk cId="2988470439" sldId="313"/>
            <ac:picMk id="4" creationId="{77ADBC0C-3022-36D6-B5D2-40D333B34296}"/>
          </ac:picMkLst>
        </pc:picChg>
        <pc:picChg chg="add mod">
          <ac:chgData name="Petr Nguyen" userId="d1e5dec37f7c0854" providerId="LiveId" clId="{8630980A-BC4F-4543-8767-261B0BBFA2D3}" dt="2023-06-14T21:45:51.483" v="12389" actId="1076"/>
          <ac:picMkLst>
            <pc:docMk/>
            <pc:sldMk cId="2988470439" sldId="313"/>
            <ac:picMk id="11" creationId="{24A4DAFA-DCE2-6FF1-D6F6-FF6AE0461415}"/>
          </ac:picMkLst>
        </pc:picChg>
      </pc:sldChg>
      <pc:sldChg chg="addSp delSp modSp add del mod">
        <pc:chgData name="Petr Nguyen" userId="d1e5dec37f7c0854" providerId="LiveId" clId="{8630980A-BC4F-4543-8767-261B0BBFA2D3}" dt="2023-06-14T23:04:23.974" v="15147" actId="47"/>
        <pc:sldMkLst>
          <pc:docMk/>
          <pc:sldMk cId="2723097019" sldId="314"/>
        </pc:sldMkLst>
        <pc:spChg chg="add del mod">
          <ac:chgData name="Petr Nguyen" userId="d1e5dec37f7c0854" providerId="LiveId" clId="{8630980A-BC4F-4543-8767-261B0BBFA2D3}" dt="2023-06-14T21:23:04.130" v="10787"/>
          <ac:spMkLst>
            <pc:docMk/>
            <pc:sldMk cId="2723097019" sldId="314"/>
            <ac:spMk id="3" creationId="{FE134B0D-CEEA-AD7D-9C74-397EC24F3371}"/>
          </ac:spMkLst>
        </pc:spChg>
        <pc:spChg chg="add del mod">
          <ac:chgData name="Petr Nguyen" userId="d1e5dec37f7c0854" providerId="LiveId" clId="{8630980A-BC4F-4543-8767-261B0BBFA2D3}" dt="2023-06-14T21:23:57.341" v="10858" actId="478"/>
          <ac:spMkLst>
            <pc:docMk/>
            <pc:sldMk cId="2723097019" sldId="314"/>
            <ac:spMk id="7" creationId="{8513E631-361F-8B44-97A6-CD4F7022B693}"/>
          </ac:spMkLst>
        </pc:spChg>
        <pc:spChg chg="mod">
          <ac:chgData name="Petr Nguyen" userId="d1e5dec37f7c0854" providerId="LiveId" clId="{8630980A-BC4F-4543-8767-261B0BBFA2D3}" dt="2023-06-14T23:04:17.159" v="15145" actId="20577"/>
          <ac:spMkLst>
            <pc:docMk/>
            <pc:sldMk cId="2723097019" sldId="314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1:25:22.877" v="11068" actId="20577"/>
          <ac:spMkLst>
            <pc:docMk/>
            <pc:sldMk cId="2723097019" sldId="314"/>
            <ac:spMk id="9" creationId="{5B75982F-B352-60E4-C763-202F03E96E74}"/>
          </ac:spMkLst>
        </pc:spChg>
        <pc:picChg chg="del">
          <ac:chgData name="Petr Nguyen" userId="d1e5dec37f7c0854" providerId="LiveId" clId="{8630980A-BC4F-4543-8767-261B0BBFA2D3}" dt="2023-06-14T21:22:59.850" v="10786" actId="478"/>
          <ac:picMkLst>
            <pc:docMk/>
            <pc:sldMk cId="2723097019" sldId="314"/>
            <ac:picMk id="4" creationId="{77ADBC0C-3022-36D6-B5D2-40D333B34296}"/>
          </ac:picMkLst>
        </pc:picChg>
        <pc:picChg chg="add mod">
          <ac:chgData name="Petr Nguyen" userId="d1e5dec37f7c0854" providerId="LiveId" clId="{8630980A-BC4F-4543-8767-261B0BBFA2D3}" dt="2023-06-14T21:46:04.972" v="12390" actId="14100"/>
          <ac:picMkLst>
            <pc:docMk/>
            <pc:sldMk cId="2723097019" sldId="314"/>
            <ac:picMk id="6" creationId="{8C42D994-4857-4E21-0F08-1E41873C1F4C}"/>
          </ac:picMkLst>
        </pc:picChg>
      </pc:sldChg>
      <pc:sldChg chg="addSp delSp modSp add mod ord">
        <pc:chgData name="Petr Nguyen" userId="d1e5dec37f7c0854" providerId="LiveId" clId="{8630980A-BC4F-4543-8767-261B0BBFA2D3}" dt="2023-06-14T21:48:18.053" v="12455" actId="1076"/>
        <pc:sldMkLst>
          <pc:docMk/>
          <pc:sldMk cId="3906680859" sldId="315"/>
        </pc:sldMkLst>
        <pc:spChg chg="mod">
          <ac:chgData name="Petr Nguyen" userId="d1e5dec37f7c0854" providerId="LiveId" clId="{8630980A-BC4F-4543-8767-261B0BBFA2D3}" dt="2023-06-14T21:38:40.777" v="12381" actId="20577"/>
          <ac:spMkLst>
            <pc:docMk/>
            <pc:sldMk cId="3906680859" sldId="315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4T21:38:30.650" v="12349" actId="14100"/>
          <ac:spMkLst>
            <pc:docMk/>
            <pc:sldMk cId="3906680859" sldId="315"/>
            <ac:spMk id="9" creationId="{1570A1D5-4BE6-4BF1-AA6A-C4CD9C206F71}"/>
          </ac:spMkLst>
        </pc:spChg>
        <pc:picChg chg="add del mod ord">
          <ac:chgData name="Petr Nguyen" userId="d1e5dec37f7c0854" providerId="LiveId" clId="{8630980A-BC4F-4543-8767-261B0BBFA2D3}" dt="2023-06-14T21:35:57.425" v="11824" actId="22"/>
          <ac:picMkLst>
            <pc:docMk/>
            <pc:sldMk cId="3906680859" sldId="315"/>
            <ac:picMk id="3" creationId="{F4523575-D5BC-CE33-727C-690223B1F0EB}"/>
          </ac:picMkLst>
        </pc:picChg>
        <pc:picChg chg="add mod">
          <ac:chgData name="Petr Nguyen" userId="d1e5dec37f7c0854" providerId="LiveId" clId="{8630980A-BC4F-4543-8767-261B0BBFA2D3}" dt="2023-06-14T21:48:18.053" v="12455" actId="1076"/>
          <ac:picMkLst>
            <pc:docMk/>
            <pc:sldMk cId="3906680859" sldId="315"/>
            <ac:picMk id="5" creationId="{01FA55DC-ED00-A38C-83DC-9BECD1053F5A}"/>
          </ac:picMkLst>
        </pc:picChg>
      </pc:sldChg>
      <pc:sldChg chg="addSp delSp modSp add mod ord">
        <pc:chgData name="Petr Nguyen" userId="d1e5dec37f7c0854" providerId="LiveId" clId="{8630980A-BC4F-4543-8767-261B0BBFA2D3}" dt="2023-06-15T01:27:58.859" v="18145"/>
        <pc:sldMkLst>
          <pc:docMk/>
          <pc:sldMk cId="278279459" sldId="316"/>
        </pc:sldMkLst>
        <pc:spChg chg="add del mod">
          <ac:chgData name="Petr Nguyen" userId="d1e5dec37f7c0854" providerId="LiveId" clId="{8630980A-BC4F-4543-8767-261B0BBFA2D3}" dt="2023-06-14T21:47:57.433" v="12451" actId="478"/>
          <ac:spMkLst>
            <pc:docMk/>
            <pc:sldMk cId="278279459" sldId="316"/>
            <ac:spMk id="4" creationId="{4923E1AC-E4E7-922A-B6A0-83EEBD4DB61B}"/>
          </ac:spMkLst>
        </pc:spChg>
        <pc:spChg chg="mod">
          <ac:chgData name="Petr Nguyen" userId="d1e5dec37f7c0854" providerId="LiveId" clId="{8630980A-BC4F-4543-8767-261B0BBFA2D3}" dt="2023-06-14T21:46:29.093" v="12411" actId="20577"/>
          <ac:spMkLst>
            <pc:docMk/>
            <pc:sldMk cId="278279459" sldId="316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46:37.230" v="12414"/>
          <ac:spMkLst>
            <pc:docMk/>
            <pc:sldMk cId="278279459" sldId="316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1:48:03.416" v="12453" actId="14100"/>
          <ac:picMkLst>
            <pc:docMk/>
            <pc:sldMk cId="278279459" sldId="316"/>
            <ac:picMk id="3" creationId="{AAD35A12-7882-71B6-C167-14FDC19FC07C}"/>
          </ac:picMkLst>
        </pc:picChg>
        <pc:picChg chg="del">
          <ac:chgData name="Petr Nguyen" userId="d1e5dec37f7c0854" providerId="LiveId" clId="{8630980A-BC4F-4543-8767-261B0BBFA2D3}" dt="2023-06-14T21:46:30.523" v="12412" actId="478"/>
          <ac:picMkLst>
            <pc:docMk/>
            <pc:sldMk cId="278279459" sldId="316"/>
            <ac:picMk id="5" creationId="{01FA55DC-ED00-A38C-83DC-9BECD1053F5A}"/>
          </ac:picMkLst>
        </pc:picChg>
      </pc:sldChg>
      <pc:sldChg chg="add">
        <pc:chgData name="Petr Nguyen" userId="d1e5dec37f7c0854" providerId="LiveId" clId="{8630980A-BC4F-4543-8767-261B0BBFA2D3}" dt="2023-06-14T21:49:49.020" v="12457"/>
        <pc:sldMkLst>
          <pc:docMk/>
          <pc:sldMk cId="2241036875" sldId="317"/>
        </pc:sldMkLst>
      </pc:sldChg>
      <pc:sldChg chg="addSp delSp modSp add mod ord">
        <pc:chgData name="Petr Nguyen" userId="d1e5dec37f7c0854" providerId="LiveId" clId="{8630980A-BC4F-4543-8767-261B0BBFA2D3}" dt="2023-06-14T21:51:00.444" v="12477" actId="20577"/>
        <pc:sldMkLst>
          <pc:docMk/>
          <pc:sldMk cId="3834079146" sldId="318"/>
        </pc:sldMkLst>
        <pc:spChg chg="add del mod">
          <ac:chgData name="Petr Nguyen" userId="d1e5dec37f7c0854" providerId="LiveId" clId="{8630980A-BC4F-4543-8767-261B0BBFA2D3}" dt="2023-06-14T21:50:33.399" v="12464" actId="22"/>
          <ac:spMkLst>
            <pc:docMk/>
            <pc:sldMk cId="3834079146" sldId="318"/>
            <ac:spMk id="4" creationId="{D61DB7AF-B53D-2D83-0A45-6AFD2C5E2C18}"/>
          </ac:spMkLst>
        </pc:spChg>
        <pc:spChg chg="mod">
          <ac:chgData name="Petr Nguyen" userId="d1e5dec37f7c0854" providerId="LiveId" clId="{8630980A-BC4F-4543-8767-261B0BBFA2D3}" dt="2023-06-14T21:51:00.444" v="12477" actId="20577"/>
          <ac:spMkLst>
            <pc:docMk/>
            <pc:sldMk cId="3834079146" sldId="318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1:50:32.240" v="12463" actId="478"/>
          <ac:spMkLst>
            <pc:docMk/>
            <pc:sldMk cId="3834079146" sldId="318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1:50:30.364" v="12462" actId="478"/>
          <ac:picMkLst>
            <pc:docMk/>
            <pc:sldMk cId="3834079146" sldId="318"/>
            <ac:picMk id="3" creationId="{BA2257A3-F3C2-3A38-795C-43769280C054}"/>
          </ac:picMkLst>
        </pc:picChg>
        <pc:picChg chg="add mod ord">
          <ac:chgData name="Petr Nguyen" userId="d1e5dec37f7c0854" providerId="LiveId" clId="{8630980A-BC4F-4543-8767-261B0BBFA2D3}" dt="2023-06-14T21:50:52.424" v="12468" actId="1076"/>
          <ac:picMkLst>
            <pc:docMk/>
            <pc:sldMk cId="3834079146" sldId="318"/>
            <ac:picMk id="6" creationId="{CB588DE3-5442-0ABB-2128-2F4EF57DA71B}"/>
          </ac:picMkLst>
        </pc:picChg>
      </pc:sldChg>
      <pc:sldChg chg="addSp delSp modSp add mod ord">
        <pc:chgData name="Petr Nguyen" userId="d1e5dec37f7c0854" providerId="LiveId" clId="{8630980A-BC4F-4543-8767-261B0BBFA2D3}" dt="2023-06-14T21:51:49.012" v="12484" actId="1076"/>
        <pc:sldMkLst>
          <pc:docMk/>
          <pc:sldMk cId="3945578438" sldId="319"/>
        </pc:sldMkLst>
        <pc:picChg chg="add mod">
          <ac:chgData name="Petr Nguyen" userId="d1e5dec37f7c0854" providerId="LiveId" clId="{8630980A-BC4F-4543-8767-261B0BBFA2D3}" dt="2023-06-14T21:51:49.012" v="12484" actId="1076"/>
          <ac:picMkLst>
            <pc:docMk/>
            <pc:sldMk cId="3945578438" sldId="319"/>
            <ac:picMk id="3" creationId="{7148F107-02C3-D66B-6AD6-36174112F0CB}"/>
          </ac:picMkLst>
        </pc:picChg>
        <pc:picChg chg="del">
          <ac:chgData name="Petr Nguyen" userId="d1e5dec37f7c0854" providerId="LiveId" clId="{8630980A-BC4F-4543-8767-261B0BBFA2D3}" dt="2023-06-14T21:51:24.227" v="12481" actId="478"/>
          <ac:picMkLst>
            <pc:docMk/>
            <pc:sldMk cId="3945578438" sldId="319"/>
            <ac:picMk id="10" creationId="{A5CCE5EE-7BA7-80C7-27C1-AF09272929A9}"/>
          </ac:picMkLst>
        </pc:picChg>
      </pc:sldChg>
      <pc:sldChg chg="modSp add mod">
        <pc:chgData name="Petr Nguyen" userId="d1e5dec37f7c0854" providerId="LiveId" clId="{8630980A-BC4F-4543-8767-261B0BBFA2D3}" dt="2023-06-14T22:03:00.665" v="12937" actId="255"/>
        <pc:sldMkLst>
          <pc:docMk/>
          <pc:sldMk cId="3500624069" sldId="320"/>
        </pc:sldMkLst>
        <pc:spChg chg="mod">
          <ac:chgData name="Petr Nguyen" userId="d1e5dec37f7c0854" providerId="LiveId" clId="{8630980A-BC4F-4543-8767-261B0BBFA2D3}" dt="2023-06-14T22:03:00.665" v="12937" actId="255"/>
          <ac:spMkLst>
            <pc:docMk/>
            <pc:sldMk cId="3500624069" sldId="320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3:02:09.061" v="15117" actId="14100"/>
        <pc:sldMkLst>
          <pc:docMk/>
          <pc:sldMk cId="2711230762" sldId="321"/>
        </pc:sldMkLst>
        <pc:spChg chg="del mod">
          <ac:chgData name="Petr Nguyen" userId="d1e5dec37f7c0854" providerId="LiveId" clId="{8630980A-BC4F-4543-8767-261B0BBFA2D3}" dt="2023-06-14T21:55:14.834" v="12564" actId="478"/>
          <ac:spMkLst>
            <pc:docMk/>
            <pc:sldMk cId="2711230762" sldId="321"/>
            <ac:spMk id="2" creationId="{B850B55B-7CAB-69A3-B3F2-080EDB892C01}"/>
          </ac:spMkLst>
        </pc:spChg>
        <pc:spChg chg="mod">
          <ac:chgData name="Petr Nguyen" userId="d1e5dec37f7c0854" providerId="LiveId" clId="{8630980A-BC4F-4543-8767-261B0BBFA2D3}" dt="2023-06-14T21:55:09.507" v="12562" actId="20577"/>
          <ac:spMkLst>
            <pc:docMk/>
            <pc:sldMk cId="2711230762" sldId="321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3:02:09.061" v="15117" actId="14100"/>
          <ac:spMkLst>
            <pc:docMk/>
            <pc:sldMk cId="2711230762" sldId="321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4T22:56:17.943" v="15093" actId="478"/>
          <ac:picMkLst>
            <pc:docMk/>
            <pc:sldMk cId="2711230762" sldId="321"/>
            <ac:picMk id="4" creationId="{52D590EB-1426-F057-5B27-DF55DB16D24C}"/>
          </ac:picMkLst>
        </pc:picChg>
        <pc:picChg chg="add del mod">
          <ac:chgData name="Petr Nguyen" userId="d1e5dec37f7c0854" providerId="LiveId" clId="{8630980A-BC4F-4543-8767-261B0BBFA2D3}" dt="2023-06-14T22:57:49.302" v="15100" actId="478"/>
          <ac:picMkLst>
            <pc:docMk/>
            <pc:sldMk cId="2711230762" sldId="321"/>
            <ac:picMk id="6" creationId="{5BDDEDD6-9652-317C-788B-F51753513F53}"/>
          </ac:picMkLst>
        </pc:picChg>
        <pc:picChg chg="add del mod">
          <ac:chgData name="Petr Nguyen" userId="d1e5dec37f7c0854" providerId="LiveId" clId="{8630980A-BC4F-4543-8767-261B0BBFA2D3}" dt="2023-06-14T22:57:49.752" v="15101" actId="478"/>
          <ac:picMkLst>
            <pc:docMk/>
            <pc:sldMk cId="2711230762" sldId="321"/>
            <ac:picMk id="10" creationId="{6EEDCFA1-08C0-7188-9178-711A6DD69F72}"/>
          </ac:picMkLst>
        </pc:picChg>
        <pc:picChg chg="add mod">
          <ac:chgData name="Petr Nguyen" userId="d1e5dec37f7c0854" providerId="LiveId" clId="{8630980A-BC4F-4543-8767-261B0BBFA2D3}" dt="2023-06-14T22:56:41.728" v="15099" actId="571"/>
          <ac:picMkLst>
            <pc:docMk/>
            <pc:sldMk cId="2711230762" sldId="321"/>
            <ac:picMk id="11" creationId="{B8DB3FE3-19AF-E6F6-2792-55C5DD0C9272}"/>
          </ac:picMkLst>
        </pc:picChg>
        <pc:picChg chg="add del">
          <ac:chgData name="Petr Nguyen" userId="d1e5dec37f7c0854" providerId="LiveId" clId="{8630980A-BC4F-4543-8767-261B0BBFA2D3}" dt="2023-06-14T23:01:03.186" v="15103" actId="22"/>
          <ac:picMkLst>
            <pc:docMk/>
            <pc:sldMk cId="2711230762" sldId="321"/>
            <ac:picMk id="13" creationId="{168D59FD-E123-3892-F78F-E39D2A144014}"/>
          </ac:picMkLst>
        </pc:picChg>
        <pc:picChg chg="add del">
          <ac:chgData name="Petr Nguyen" userId="d1e5dec37f7c0854" providerId="LiveId" clId="{8630980A-BC4F-4543-8767-261B0BBFA2D3}" dt="2023-06-14T23:01:06.990" v="15105" actId="22"/>
          <ac:picMkLst>
            <pc:docMk/>
            <pc:sldMk cId="2711230762" sldId="321"/>
            <ac:picMk id="15" creationId="{295317D1-5E97-A6EB-5306-2DC90071DAFF}"/>
          </ac:picMkLst>
        </pc:picChg>
        <pc:picChg chg="add mod">
          <ac:chgData name="Petr Nguyen" userId="d1e5dec37f7c0854" providerId="LiveId" clId="{8630980A-BC4F-4543-8767-261B0BBFA2D3}" dt="2023-06-14T23:02:04.750" v="15115" actId="1076"/>
          <ac:picMkLst>
            <pc:docMk/>
            <pc:sldMk cId="2711230762" sldId="321"/>
            <ac:picMk id="17" creationId="{C8E72202-FAFC-423E-C646-F005C06D9B33}"/>
          </ac:picMkLst>
        </pc:picChg>
      </pc:sldChg>
      <pc:sldChg chg="addSp delSp modSp add mod ord">
        <pc:chgData name="Petr Nguyen" userId="d1e5dec37f7c0854" providerId="LiveId" clId="{8630980A-BC4F-4543-8767-261B0BBFA2D3}" dt="2023-06-14T22:06:45.949" v="13011" actId="313"/>
        <pc:sldMkLst>
          <pc:docMk/>
          <pc:sldMk cId="1499627112" sldId="322"/>
        </pc:sldMkLst>
        <pc:spChg chg="add del mod">
          <ac:chgData name="Petr Nguyen" userId="d1e5dec37f7c0854" providerId="LiveId" clId="{8630980A-BC4F-4543-8767-261B0BBFA2D3}" dt="2023-06-14T22:05:05.687" v="12946" actId="478"/>
          <ac:spMkLst>
            <pc:docMk/>
            <pc:sldMk cId="1499627112" sldId="322"/>
            <ac:spMk id="3" creationId="{91927A9D-3198-EDD3-B933-8CD3A3674C78}"/>
          </ac:spMkLst>
        </pc:spChg>
        <pc:spChg chg="mod">
          <ac:chgData name="Petr Nguyen" userId="d1e5dec37f7c0854" providerId="LiveId" clId="{8630980A-BC4F-4543-8767-261B0BBFA2D3}" dt="2023-06-14T22:06:45.949" v="13011" actId="313"/>
          <ac:spMkLst>
            <pc:docMk/>
            <pc:sldMk cId="1499627112" sldId="322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2:05:03.593" v="12945" actId="478"/>
          <ac:spMkLst>
            <pc:docMk/>
            <pc:sldMk cId="1499627112" sldId="322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2:05:06.228" v="12947" actId="478"/>
          <ac:picMkLst>
            <pc:docMk/>
            <pc:sldMk cId="1499627112" sldId="322"/>
            <ac:picMk id="5" creationId="{CFB5B213-34B7-D65D-F420-D8E8119E137C}"/>
          </ac:picMkLst>
        </pc:picChg>
        <pc:picChg chg="add mod">
          <ac:chgData name="Petr Nguyen" userId="d1e5dec37f7c0854" providerId="LiveId" clId="{8630980A-BC4F-4543-8767-261B0BBFA2D3}" dt="2023-06-14T22:06:32.459" v="12968" actId="1076"/>
          <ac:picMkLst>
            <pc:docMk/>
            <pc:sldMk cId="1499627112" sldId="322"/>
            <ac:picMk id="6" creationId="{75B154F5-0000-9B69-4D8C-F11DC12EA3C5}"/>
          </ac:picMkLst>
        </pc:picChg>
        <pc:picChg chg="add mod">
          <ac:chgData name="Petr Nguyen" userId="d1e5dec37f7c0854" providerId="LiveId" clId="{8630980A-BC4F-4543-8767-261B0BBFA2D3}" dt="2023-06-14T22:06:32.459" v="12968" actId="1076"/>
          <ac:picMkLst>
            <pc:docMk/>
            <pc:sldMk cId="1499627112" sldId="322"/>
            <ac:picMk id="10" creationId="{FFF25202-BEBE-5038-9BF2-815683D0ED30}"/>
          </ac:picMkLst>
        </pc:picChg>
      </pc:sldChg>
      <pc:sldChg chg="addSp delSp modSp add del mod">
        <pc:chgData name="Petr Nguyen" userId="d1e5dec37f7c0854" providerId="LiveId" clId="{8630980A-BC4F-4543-8767-261B0BBFA2D3}" dt="2023-06-14T22:00:51.501" v="12850" actId="47"/>
        <pc:sldMkLst>
          <pc:docMk/>
          <pc:sldMk cId="3781047903" sldId="322"/>
        </pc:sldMkLst>
        <pc:spChg chg="add del mod">
          <ac:chgData name="Petr Nguyen" userId="d1e5dec37f7c0854" providerId="LiveId" clId="{8630980A-BC4F-4543-8767-261B0BBFA2D3}" dt="2023-06-14T22:00:50.129" v="12849" actId="22"/>
          <ac:spMkLst>
            <pc:docMk/>
            <pc:sldMk cId="3781047903" sldId="322"/>
            <ac:spMk id="3" creationId="{1ADE9027-E2AB-AFC1-384C-1A0DAF28DF49}"/>
          </ac:spMkLst>
        </pc:spChg>
        <pc:picChg chg="add del">
          <ac:chgData name="Petr Nguyen" userId="d1e5dec37f7c0854" providerId="LiveId" clId="{8630980A-BC4F-4543-8767-261B0BBFA2D3}" dt="2023-06-14T22:00:46.503" v="12845" actId="22"/>
          <ac:picMkLst>
            <pc:docMk/>
            <pc:sldMk cId="3781047903" sldId="322"/>
            <ac:picMk id="5" creationId="{11BC4B30-544F-399F-280B-199B2E9D4E14}"/>
          </ac:picMkLst>
        </pc:picChg>
        <pc:picChg chg="del">
          <ac:chgData name="Petr Nguyen" userId="d1e5dec37f7c0854" providerId="LiveId" clId="{8630980A-BC4F-4543-8767-261B0BBFA2D3}" dt="2023-06-14T22:00:44.399" v="12843" actId="478"/>
          <ac:picMkLst>
            <pc:docMk/>
            <pc:sldMk cId="3781047903" sldId="322"/>
            <ac:picMk id="6" creationId="{DFF6D67A-2D13-3C39-7F54-9D0240C3710C}"/>
          </ac:picMkLst>
        </pc:picChg>
        <pc:picChg chg="add del mod ord">
          <ac:chgData name="Petr Nguyen" userId="d1e5dec37f7c0854" providerId="LiveId" clId="{8630980A-BC4F-4543-8767-261B0BBFA2D3}" dt="2023-06-14T22:00:50.129" v="12849" actId="22"/>
          <ac:picMkLst>
            <pc:docMk/>
            <pc:sldMk cId="3781047903" sldId="322"/>
            <ac:picMk id="9" creationId="{35C30975-F86F-88F2-2FB4-0BD7F5833AE1}"/>
          </ac:picMkLst>
        </pc:picChg>
      </pc:sldChg>
      <pc:sldChg chg="add del">
        <pc:chgData name="Petr Nguyen" userId="d1e5dec37f7c0854" providerId="LiveId" clId="{8630980A-BC4F-4543-8767-261B0BBFA2D3}" dt="2023-06-14T22:04:58.776" v="12941"/>
        <pc:sldMkLst>
          <pc:docMk/>
          <pc:sldMk cId="3797228833" sldId="322"/>
        </pc:sldMkLst>
      </pc:sldChg>
      <pc:sldChg chg="addSp delSp modSp add mod">
        <pc:chgData name="Petr Nguyen" userId="d1e5dec37f7c0854" providerId="LiveId" clId="{8630980A-BC4F-4543-8767-261B0BBFA2D3}" dt="2023-06-14T22:07:14.020" v="13031" actId="20577"/>
        <pc:sldMkLst>
          <pc:docMk/>
          <pc:sldMk cId="1790843309" sldId="323"/>
        </pc:sldMkLst>
        <pc:spChg chg="mod">
          <ac:chgData name="Petr Nguyen" userId="d1e5dec37f7c0854" providerId="LiveId" clId="{8630980A-BC4F-4543-8767-261B0BBFA2D3}" dt="2023-06-14T22:07:14.020" v="13031" actId="20577"/>
          <ac:spMkLst>
            <pc:docMk/>
            <pc:sldMk cId="1790843309" sldId="323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07:09.827" v="13020" actId="1076"/>
          <ac:picMkLst>
            <pc:docMk/>
            <pc:sldMk cId="1790843309" sldId="323"/>
            <ac:picMk id="3" creationId="{E1130030-50DE-EF92-8891-1D220C7E4191}"/>
          </ac:picMkLst>
        </pc:picChg>
        <pc:picChg chg="del">
          <ac:chgData name="Petr Nguyen" userId="d1e5dec37f7c0854" providerId="LiveId" clId="{8630980A-BC4F-4543-8767-261B0BBFA2D3}" dt="2023-06-14T22:06:51.770" v="13013" actId="478"/>
          <ac:picMkLst>
            <pc:docMk/>
            <pc:sldMk cId="1790843309" sldId="323"/>
            <ac:picMk id="6" creationId="{75B154F5-0000-9B69-4D8C-F11DC12EA3C5}"/>
          </ac:picMkLst>
        </pc:picChg>
        <pc:picChg chg="del">
          <ac:chgData name="Petr Nguyen" userId="d1e5dec37f7c0854" providerId="LiveId" clId="{8630980A-BC4F-4543-8767-261B0BBFA2D3}" dt="2023-06-14T22:06:52.207" v="13014" actId="478"/>
          <ac:picMkLst>
            <pc:docMk/>
            <pc:sldMk cId="1790843309" sldId="323"/>
            <ac:picMk id="10" creationId="{FFF25202-BEBE-5038-9BF2-815683D0ED30}"/>
          </ac:picMkLst>
        </pc:picChg>
      </pc:sldChg>
      <pc:sldChg chg="addSp delSp modSp add mod">
        <pc:chgData name="Petr Nguyen" userId="d1e5dec37f7c0854" providerId="LiveId" clId="{8630980A-BC4F-4543-8767-261B0BBFA2D3}" dt="2023-06-14T22:11:53.521" v="13294" actId="20577"/>
        <pc:sldMkLst>
          <pc:docMk/>
          <pc:sldMk cId="234341999" sldId="324"/>
        </pc:sldMkLst>
        <pc:spChg chg="add del mod">
          <ac:chgData name="Petr Nguyen" userId="d1e5dec37f7c0854" providerId="LiveId" clId="{8630980A-BC4F-4543-8767-261B0BBFA2D3}" dt="2023-06-14T22:11:14.351" v="13282" actId="478"/>
          <ac:spMkLst>
            <pc:docMk/>
            <pc:sldMk cId="234341999" sldId="324"/>
            <ac:spMk id="7" creationId="{92E2DC97-DE42-D582-87E2-2D1E6220AB39}"/>
          </ac:spMkLst>
        </pc:spChg>
        <pc:spChg chg="mod">
          <ac:chgData name="Petr Nguyen" userId="d1e5dec37f7c0854" providerId="LiveId" clId="{8630980A-BC4F-4543-8767-261B0BBFA2D3}" dt="2023-06-14T22:11:53.521" v="13294" actId="20577"/>
          <ac:spMkLst>
            <pc:docMk/>
            <pc:sldMk cId="234341999" sldId="324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2:11:45.250" v="13291" actId="1076"/>
          <ac:spMkLst>
            <pc:docMk/>
            <pc:sldMk cId="234341999" sldId="324"/>
            <ac:spMk id="9" creationId="{A5877FCF-4F3E-03ED-C905-8A94A2E63998}"/>
          </ac:spMkLst>
        </pc:spChg>
        <pc:spChg chg="add mod">
          <ac:chgData name="Petr Nguyen" userId="d1e5dec37f7c0854" providerId="LiveId" clId="{8630980A-BC4F-4543-8767-261B0BBFA2D3}" dt="2023-06-14T22:11:49.895" v="13292" actId="1076"/>
          <ac:spMkLst>
            <pc:docMk/>
            <pc:sldMk cId="234341999" sldId="324"/>
            <ac:spMk id="10" creationId="{EB1F79AA-36D1-1376-64A2-813D96E192C4}"/>
          </ac:spMkLst>
        </pc:spChg>
        <pc:picChg chg="del">
          <ac:chgData name="Petr Nguyen" userId="d1e5dec37f7c0854" providerId="LiveId" clId="{8630980A-BC4F-4543-8767-261B0BBFA2D3}" dt="2023-06-14T22:07:55.035" v="13053" actId="478"/>
          <ac:picMkLst>
            <pc:docMk/>
            <pc:sldMk cId="234341999" sldId="324"/>
            <ac:picMk id="3" creationId="{E1130030-50DE-EF92-8891-1D220C7E4191}"/>
          </ac:picMkLst>
        </pc:picChg>
        <pc:picChg chg="add mod">
          <ac:chgData name="Petr Nguyen" userId="d1e5dec37f7c0854" providerId="LiveId" clId="{8630980A-BC4F-4543-8767-261B0BBFA2D3}" dt="2023-06-14T22:11:49.895" v="13292" actId="1076"/>
          <ac:picMkLst>
            <pc:docMk/>
            <pc:sldMk cId="234341999" sldId="324"/>
            <ac:picMk id="4" creationId="{E1C789AA-94B4-925E-D5CF-E42E42437348}"/>
          </ac:picMkLst>
        </pc:picChg>
        <pc:picChg chg="add mod">
          <ac:chgData name="Petr Nguyen" userId="d1e5dec37f7c0854" providerId="LiveId" clId="{8630980A-BC4F-4543-8767-261B0BBFA2D3}" dt="2023-06-14T22:11:45.250" v="13291" actId="1076"/>
          <ac:picMkLst>
            <pc:docMk/>
            <pc:sldMk cId="234341999" sldId="324"/>
            <ac:picMk id="6" creationId="{BBF482EF-721A-115B-F698-D73F964BCD56}"/>
          </ac:picMkLst>
        </pc:picChg>
      </pc:sldChg>
      <pc:sldChg chg="addSp delSp modSp add mod">
        <pc:chgData name="Petr Nguyen" userId="d1e5dec37f7c0854" providerId="LiveId" clId="{8630980A-BC4F-4543-8767-261B0BBFA2D3}" dt="2023-06-14T22:14:23.725" v="13453" actId="313"/>
        <pc:sldMkLst>
          <pc:docMk/>
          <pc:sldMk cId="3704050790" sldId="325"/>
        </pc:sldMkLst>
        <pc:spChg chg="add del mod">
          <ac:chgData name="Petr Nguyen" userId="d1e5dec37f7c0854" providerId="LiveId" clId="{8630980A-BC4F-4543-8767-261B0BBFA2D3}" dt="2023-06-14T22:13:27.628" v="13394" actId="478"/>
          <ac:spMkLst>
            <pc:docMk/>
            <pc:sldMk cId="3704050790" sldId="325"/>
            <ac:spMk id="5" creationId="{C759FF41-F2C1-6F26-1533-90C5EF36D2A5}"/>
          </ac:spMkLst>
        </pc:spChg>
        <pc:spChg chg="add mod">
          <ac:chgData name="Petr Nguyen" userId="d1e5dec37f7c0854" providerId="LiveId" clId="{8630980A-BC4F-4543-8767-261B0BBFA2D3}" dt="2023-06-14T22:14:23.725" v="13453" actId="313"/>
          <ac:spMkLst>
            <pc:docMk/>
            <pc:sldMk cId="3704050790" sldId="325"/>
            <ac:spMk id="7" creationId="{3812092D-95C1-A4ED-9B94-AD0AC24E00DF}"/>
          </ac:spMkLst>
        </pc:spChg>
        <pc:spChg chg="del">
          <ac:chgData name="Petr Nguyen" userId="d1e5dec37f7c0854" providerId="LiveId" clId="{8630980A-BC4F-4543-8767-261B0BBFA2D3}" dt="2023-06-14T22:12:14.555" v="13298" actId="478"/>
          <ac:spMkLst>
            <pc:docMk/>
            <pc:sldMk cId="3704050790" sldId="325"/>
            <ac:spMk id="9" creationId="{A5877FCF-4F3E-03ED-C905-8A94A2E63998}"/>
          </ac:spMkLst>
        </pc:spChg>
        <pc:spChg chg="del">
          <ac:chgData name="Petr Nguyen" userId="d1e5dec37f7c0854" providerId="LiveId" clId="{8630980A-BC4F-4543-8767-261B0BBFA2D3}" dt="2023-06-14T22:12:15.794" v="13299" actId="478"/>
          <ac:spMkLst>
            <pc:docMk/>
            <pc:sldMk cId="3704050790" sldId="325"/>
            <ac:spMk id="10" creationId="{EB1F79AA-36D1-1376-64A2-813D96E192C4}"/>
          </ac:spMkLst>
        </pc:spChg>
        <pc:picChg chg="add mod">
          <ac:chgData name="Petr Nguyen" userId="d1e5dec37f7c0854" providerId="LiveId" clId="{8630980A-BC4F-4543-8767-261B0BBFA2D3}" dt="2023-06-14T22:14:01.353" v="13448" actId="1076"/>
          <ac:picMkLst>
            <pc:docMk/>
            <pc:sldMk cId="3704050790" sldId="325"/>
            <ac:picMk id="3" creationId="{8E8D260F-4F42-483A-C26A-E57CD5289B68}"/>
          </ac:picMkLst>
        </pc:picChg>
        <pc:picChg chg="del">
          <ac:chgData name="Petr Nguyen" userId="d1e5dec37f7c0854" providerId="LiveId" clId="{8630980A-BC4F-4543-8767-261B0BBFA2D3}" dt="2023-06-14T22:12:12.771" v="13297" actId="478"/>
          <ac:picMkLst>
            <pc:docMk/>
            <pc:sldMk cId="3704050790" sldId="325"/>
            <ac:picMk id="4" creationId="{E1C789AA-94B4-925E-D5CF-E42E42437348}"/>
          </ac:picMkLst>
        </pc:picChg>
        <pc:picChg chg="del">
          <ac:chgData name="Petr Nguyen" userId="d1e5dec37f7c0854" providerId="LiveId" clId="{8630980A-BC4F-4543-8767-261B0BBFA2D3}" dt="2023-06-14T22:12:12.233" v="13296" actId="478"/>
          <ac:picMkLst>
            <pc:docMk/>
            <pc:sldMk cId="3704050790" sldId="325"/>
            <ac:picMk id="6" creationId="{BBF482EF-721A-115B-F698-D73F964BCD56}"/>
          </ac:picMkLst>
        </pc:picChg>
      </pc:sldChg>
      <pc:sldChg chg="add del">
        <pc:chgData name="Petr Nguyen" userId="d1e5dec37f7c0854" providerId="LiveId" clId="{8630980A-BC4F-4543-8767-261B0BBFA2D3}" dt="2023-06-14T22:15:06.156" v="13455"/>
        <pc:sldMkLst>
          <pc:docMk/>
          <pc:sldMk cId="631289902" sldId="326"/>
        </pc:sldMkLst>
      </pc:sldChg>
      <pc:sldChg chg="addSp delSp modSp add mod ord">
        <pc:chgData name="Petr Nguyen" userId="d1e5dec37f7c0854" providerId="LiveId" clId="{8630980A-BC4F-4543-8767-261B0BBFA2D3}" dt="2023-06-14T22:17:48.374" v="13546" actId="1076"/>
        <pc:sldMkLst>
          <pc:docMk/>
          <pc:sldMk cId="2748370507" sldId="326"/>
        </pc:sldMkLst>
        <pc:spChg chg="mod">
          <ac:chgData name="Petr Nguyen" userId="d1e5dec37f7c0854" providerId="LiveId" clId="{8630980A-BC4F-4543-8767-261B0BBFA2D3}" dt="2023-06-14T22:15:15.648" v="13478" actId="20577"/>
          <ac:spMkLst>
            <pc:docMk/>
            <pc:sldMk cId="2748370507" sldId="326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2:17:37.360" v="13534" actId="14100"/>
          <ac:spMkLst>
            <pc:docMk/>
            <pc:sldMk cId="2748370507" sldId="326"/>
            <ac:spMk id="14" creationId="{DA0B7483-0231-EBA3-C838-416C2586BA87}"/>
          </ac:spMkLst>
        </pc:spChg>
        <pc:spChg chg="add mod">
          <ac:chgData name="Petr Nguyen" userId="d1e5dec37f7c0854" providerId="LiveId" clId="{8630980A-BC4F-4543-8767-261B0BBFA2D3}" dt="2023-06-14T22:17:48.374" v="13546" actId="1076"/>
          <ac:spMkLst>
            <pc:docMk/>
            <pc:sldMk cId="2748370507" sldId="326"/>
            <ac:spMk id="15" creationId="{90818EDD-352C-CCB6-0BD6-B7B4C66BC6A8}"/>
          </ac:spMkLst>
        </pc:spChg>
        <pc:picChg chg="del">
          <ac:chgData name="Petr Nguyen" userId="d1e5dec37f7c0854" providerId="LiveId" clId="{8630980A-BC4F-4543-8767-261B0BBFA2D3}" dt="2023-06-14T22:15:16.846" v="13479" actId="478"/>
          <ac:picMkLst>
            <pc:docMk/>
            <pc:sldMk cId="2748370507" sldId="326"/>
            <ac:picMk id="3" creationId="{E1130030-50DE-EF92-8891-1D220C7E4191}"/>
          </ac:picMkLst>
        </pc:picChg>
        <pc:picChg chg="add del mod">
          <ac:chgData name="Petr Nguyen" userId="d1e5dec37f7c0854" providerId="LiveId" clId="{8630980A-BC4F-4543-8767-261B0BBFA2D3}" dt="2023-06-14T22:16:11.817" v="13484" actId="478"/>
          <ac:picMkLst>
            <pc:docMk/>
            <pc:sldMk cId="2748370507" sldId="326"/>
            <ac:picMk id="4" creationId="{026839F9-832F-F70B-D1A9-6473DEACD4BC}"/>
          </ac:picMkLst>
        </pc:picChg>
        <pc:picChg chg="add del mod">
          <ac:chgData name="Petr Nguyen" userId="d1e5dec37f7c0854" providerId="LiveId" clId="{8630980A-BC4F-4543-8767-261B0BBFA2D3}" dt="2023-06-14T22:16:40.118" v="13496" actId="478"/>
          <ac:picMkLst>
            <pc:docMk/>
            <pc:sldMk cId="2748370507" sldId="326"/>
            <ac:picMk id="6" creationId="{07DD4954-399C-CE49-3901-FB6FB69944F4}"/>
          </ac:picMkLst>
        </pc:picChg>
        <pc:picChg chg="add del mod">
          <ac:chgData name="Petr Nguyen" userId="d1e5dec37f7c0854" providerId="LiveId" clId="{8630980A-BC4F-4543-8767-261B0BBFA2D3}" dt="2023-06-14T22:16:40.602" v="13497" actId="478"/>
          <ac:picMkLst>
            <pc:docMk/>
            <pc:sldMk cId="2748370507" sldId="326"/>
            <ac:picMk id="9" creationId="{A630B700-0D7B-4708-A39A-2395596EBD5A}"/>
          </ac:picMkLst>
        </pc:picChg>
        <pc:picChg chg="add mod">
          <ac:chgData name="Petr Nguyen" userId="d1e5dec37f7c0854" providerId="LiveId" clId="{8630980A-BC4F-4543-8767-261B0BBFA2D3}" dt="2023-06-14T22:17:14.055" v="13511" actId="1076"/>
          <ac:picMkLst>
            <pc:docMk/>
            <pc:sldMk cId="2748370507" sldId="326"/>
            <ac:picMk id="11" creationId="{312CFA37-9814-52FD-E5D5-E6E092200C1D}"/>
          </ac:picMkLst>
        </pc:picChg>
        <pc:picChg chg="add mod">
          <ac:chgData name="Petr Nguyen" userId="d1e5dec37f7c0854" providerId="LiveId" clId="{8630980A-BC4F-4543-8767-261B0BBFA2D3}" dt="2023-06-14T22:17:12.143" v="13510" actId="1076"/>
          <ac:picMkLst>
            <pc:docMk/>
            <pc:sldMk cId="2748370507" sldId="326"/>
            <ac:picMk id="13" creationId="{D133AAD1-2282-5A6A-1958-CB084E9099E0}"/>
          </ac:picMkLst>
        </pc:picChg>
      </pc:sldChg>
      <pc:sldChg chg="addSp delSp modSp add mod">
        <pc:chgData name="Petr Nguyen" userId="d1e5dec37f7c0854" providerId="LiveId" clId="{8630980A-BC4F-4543-8767-261B0BBFA2D3}" dt="2023-06-14T22:18:57.615" v="13613" actId="1076"/>
        <pc:sldMkLst>
          <pc:docMk/>
          <pc:sldMk cId="2339537343" sldId="327"/>
        </pc:sldMkLst>
        <pc:spChg chg="mod">
          <ac:chgData name="Petr Nguyen" userId="d1e5dec37f7c0854" providerId="LiveId" clId="{8630980A-BC4F-4543-8767-261B0BBFA2D3}" dt="2023-06-14T22:18:09.689" v="13601" actId="6549"/>
          <ac:spMkLst>
            <pc:docMk/>
            <pc:sldMk cId="2339537343" sldId="327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2:18:13.012" v="13604" actId="478"/>
          <ac:spMkLst>
            <pc:docMk/>
            <pc:sldMk cId="2339537343" sldId="327"/>
            <ac:spMk id="14" creationId="{DA0B7483-0231-EBA3-C838-416C2586BA87}"/>
          </ac:spMkLst>
        </pc:spChg>
        <pc:spChg chg="del">
          <ac:chgData name="Petr Nguyen" userId="d1e5dec37f7c0854" providerId="LiveId" clId="{8630980A-BC4F-4543-8767-261B0BBFA2D3}" dt="2023-06-14T22:18:14.419" v="13605" actId="478"/>
          <ac:spMkLst>
            <pc:docMk/>
            <pc:sldMk cId="2339537343" sldId="327"/>
            <ac:spMk id="15" creationId="{90818EDD-352C-CCB6-0BD6-B7B4C66BC6A8}"/>
          </ac:spMkLst>
        </pc:spChg>
        <pc:picChg chg="add mod">
          <ac:chgData name="Petr Nguyen" userId="d1e5dec37f7c0854" providerId="LiveId" clId="{8630980A-BC4F-4543-8767-261B0BBFA2D3}" dt="2023-06-14T22:18:57.615" v="13613" actId="1076"/>
          <ac:picMkLst>
            <pc:docMk/>
            <pc:sldMk cId="2339537343" sldId="327"/>
            <ac:picMk id="3" creationId="{66DBF7CD-064B-AC2B-DEA9-66AB97987396}"/>
          </ac:picMkLst>
        </pc:picChg>
        <pc:picChg chg="del">
          <ac:chgData name="Petr Nguyen" userId="d1e5dec37f7c0854" providerId="LiveId" clId="{8630980A-BC4F-4543-8767-261B0BBFA2D3}" dt="2023-06-14T22:18:11.042" v="13602" actId="478"/>
          <ac:picMkLst>
            <pc:docMk/>
            <pc:sldMk cId="2339537343" sldId="327"/>
            <ac:picMk id="11" creationId="{312CFA37-9814-52FD-E5D5-E6E092200C1D}"/>
          </ac:picMkLst>
        </pc:picChg>
        <pc:picChg chg="del">
          <ac:chgData name="Petr Nguyen" userId="d1e5dec37f7c0854" providerId="LiveId" clId="{8630980A-BC4F-4543-8767-261B0BBFA2D3}" dt="2023-06-14T22:18:11.445" v="13603" actId="478"/>
          <ac:picMkLst>
            <pc:docMk/>
            <pc:sldMk cId="2339537343" sldId="327"/>
            <ac:picMk id="13" creationId="{D133AAD1-2282-5A6A-1958-CB084E9099E0}"/>
          </ac:picMkLst>
        </pc:picChg>
      </pc:sldChg>
      <pc:sldChg chg="addSp delSp modSp add mod ord">
        <pc:chgData name="Petr Nguyen" userId="d1e5dec37f7c0854" providerId="LiveId" clId="{8630980A-BC4F-4543-8767-261B0BBFA2D3}" dt="2023-06-14T22:19:29.513" v="13647" actId="1076"/>
        <pc:sldMkLst>
          <pc:docMk/>
          <pc:sldMk cId="357741112" sldId="328"/>
        </pc:sldMkLst>
        <pc:spChg chg="mod">
          <ac:chgData name="Petr Nguyen" userId="d1e5dec37f7c0854" providerId="LiveId" clId="{8630980A-BC4F-4543-8767-261B0BBFA2D3}" dt="2023-06-14T22:19:13.256" v="13640" actId="20577"/>
          <ac:spMkLst>
            <pc:docMk/>
            <pc:sldMk cId="357741112" sldId="328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2:19:14.298" v="13641" actId="478"/>
          <ac:picMkLst>
            <pc:docMk/>
            <pc:sldMk cId="357741112" sldId="328"/>
            <ac:picMk id="3" creationId="{E1130030-50DE-EF92-8891-1D220C7E4191}"/>
          </ac:picMkLst>
        </pc:picChg>
        <pc:picChg chg="add mod">
          <ac:chgData name="Petr Nguyen" userId="d1e5dec37f7c0854" providerId="LiveId" clId="{8630980A-BC4F-4543-8767-261B0BBFA2D3}" dt="2023-06-14T22:19:29.513" v="13647" actId="1076"/>
          <ac:picMkLst>
            <pc:docMk/>
            <pc:sldMk cId="357741112" sldId="328"/>
            <ac:picMk id="4" creationId="{67AD9E3B-42CD-45E2-9E3D-596B7F28AC2D}"/>
          </ac:picMkLst>
        </pc:picChg>
      </pc:sldChg>
      <pc:sldChg chg="add del">
        <pc:chgData name="Petr Nguyen" userId="d1e5dec37f7c0854" providerId="LiveId" clId="{8630980A-BC4F-4543-8767-261B0BBFA2D3}" dt="2023-06-14T22:19:05.128" v="13615"/>
        <pc:sldMkLst>
          <pc:docMk/>
          <pc:sldMk cId="679771555" sldId="328"/>
        </pc:sldMkLst>
      </pc:sldChg>
      <pc:sldChg chg="add">
        <pc:chgData name="Petr Nguyen" userId="d1e5dec37f7c0854" providerId="LiveId" clId="{8630980A-BC4F-4543-8767-261B0BBFA2D3}" dt="2023-06-14T22:23:11.135" v="13648"/>
        <pc:sldMkLst>
          <pc:docMk/>
          <pc:sldMk cId="3363367167" sldId="329"/>
        </pc:sldMkLst>
      </pc:sldChg>
      <pc:sldChg chg="modSp add mod">
        <pc:chgData name="Petr Nguyen" userId="d1e5dec37f7c0854" providerId="LiveId" clId="{8630980A-BC4F-4543-8767-261B0BBFA2D3}" dt="2023-06-15T01:18:00.313" v="18021" actId="1076"/>
        <pc:sldMkLst>
          <pc:docMk/>
          <pc:sldMk cId="707249593" sldId="330"/>
        </pc:sldMkLst>
        <pc:spChg chg="mod">
          <ac:chgData name="Petr Nguyen" userId="d1e5dec37f7c0854" providerId="LiveId" clId="{8630980A-BC4F-4543-8767-261B0BBFA2D3}" dt="2023-06-15T01:17:50.110" v="18020" actId="20577"/>
          <ac:spMkLst>
            <pc:docMk/>
            <pc:sldMk cId="707249593" sldId="330"/>
            <ac:spMk id="9" creationId="{1570A1D5-4BE6-4BF1-AA6A-C4CD9C206F71}"/>
          </ac:spMkLst>
        </pc:spChg>
        <pc:picChg chg="mod">
          <ac:chgData name="Petr Nguyen" userId="d1e5dec37f7c0854" providerId="LiveId" clId="{8630980A-BC4F-4543-8767-261B0BBFA2D3}" dt="2023-06-15T01:18:00.313" v="18021" actId="1076"/>
          <ac:picMkLst>
            <pc:docMk/>
            <pc:sldMk cId="707249593" sldId="330"/>
            <ac:picMk id="5" creationId="{2CA668D3-5731-A6DC-D0AE-D43DA880659D}"/>
          </ac:picMkLst>
        </pc:picChg>
      </pc:sldChg>
      <pc:sldChg chg="modSp add del mod">
        <pc:chgData name="Petr Nguyen" userId="d1e5dec37f7c0854" providerId="LiveId" clId="{8630980A-BC4F-4543-8767-261B0BBFA2D3}" dt="2023-06-14T22:23:29.083" v="13683" actId="47"/>
        <pc:sldMkLst>
          <pc:docMk/>
          <pc:sldMk cId="3872960170" sldId="330"/>
        </pc:sldMkLst>
        <pc:spChg chg="mod">
          <ac:chgData name="Petr Nguyen" userId="d1e5dec37f7c0854" providerId="LiveId" clId="{8630980A-BC4F-4543-8767-261B0BBFA2D3}" dt="2023-06-14T22:23:25.343" v="13682" actId="27636"/>
          <ac:spMkLst>
            <pc:docMk/>
            <pc:sldMk cId="3872960170" sldId="330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4T22:28:33.741" v="14074" actId="20577"/>
        <pc:sldMkLst>
          <pc:docMk/>
          <pc:sldMk cId="2326651038" sldId="331"/>
        </pc:sldMkLst>
        <pc:spChg chg="add del mod">
          <ac:chgData name="Petr Nguyen" userId="d1e5dec37f7c0854" providerId="LiveId" clId="{8630980A-BC4F-4543-8767-261B0BBFA2D3}" dt="2023-06-14T22:27:59.502" v="14038"/>
          <ac:spMkLst>
            <pc:docMk/>
            <pc:sldMk cId="2326651038" sldId="331"/>
            <ac:spMk id="3" creationId="{355E0687-76E9-B70F-416A-4D77E6FDEA69}"/>
          </ac:spMkLst>
        </pc:spChg>
        <pc:spChg chg="mod">
          <ac:chgData name="Petr Nguyen" userId="d1e5dec37f7c0854" providerId="LiveId" clId="{8630980A-BC4F-4543-8767-261B0BBFA2D3}" dt="2023-06-14T22:28:33.741" v="14074" actId="20577"/>
          <ac:spMkLst>
            <pc:docMk/>
            <pc:sldMk cId="2326651038" sldId="331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28:25.690" v="14049" actId="1076"/>
          <ac:picMkLst>
            <pc:docMk/>
            <pc:sldMk cId="2326651038" sldId="331"/>
            <ac:picMk id="5" creationId="{3E362E77-89B5-27C9-F2D8-39C68A95F9B7}"/>
          </ac:picMkLst>
        </pc:picChg>
        <pc:picChg chg="del">
          <ac:chgData name="Petr Nguyen" userId="d1e5dec37f7c0854" providerId="LiveId" clId="{8630980A-BC4F-4543-8767-261B0BBFA2D3}" dt="2023-06-14T22:27:57.172" v="14037" actId="478"/>
          <ac:picMkLst>
            <pc:docMk/>
            <pc:sldMk cId="2326651038" sldId="331"/>
            <ac:picMk id="6" creationId="{CB588DE3-5442-0ABB-2128-2F4EF57DA71B}"/>
          </ac:picMkLst>
        </pc:picChg>
        <pc:picChg chg="add mod">
          <ac:chgData name="Petr Nguyen" userId="d1e5dec37f7c0854" providerId="LiveId" clId="{8630980A-BC4F-4543-8767-261B0BBFA2D3}" dt="2023-06-14T22:28:27.261" v="14050" actId="1076"/>
          <ac:picMkLst>
            <pc:docMk/>
            <pc:sldMk cId="2326651038" sldId="331"/>
            <ac:picMk id="9" creationId="{71B113F6-D8C9-D58B-A605-DF0BD3C1819E}"/>
          </ac:picMkLst>
        </pc:picChg>
      </pc:sldChg>
      <pc:sldChg chg="addSp delSp modSp add mod">
        <pc:chgData name="Petr Nguyen" userId="d1e5dec37f7c0854" providerId="LiveId" clId="{8630980A-BC4F-4543-8767-261B0BBFA2D3}" dt="2023-06-15T01:19:54.507" v="18036" actId="20577"/>
        <pc:sldMkLst>
          <pc:docMk/>
          <pc:sldMk cId="672702025" sldId="332"/>
        </pc:sldMkLst>
        <pc:spChg chg="add del mod">
          <ac:chgData name="Petr Nguyen" userId="d1e5dec37f7c0854" providerId="LiveId" clId="{8630980A-BC4F-4543-8767-261B0BBFA2D3}" dt="2023-06-14T22:29:02.368" v="14078"/>
          <ac:spMkLst>
            <pc:docMk/>
            <pc:sldMk cId="672702025" sldId="332"/>
            <ac:spMk id="3" creationId="{3A1C8830-77D4-934B-2892-ACE7761B7531}"/>
          </ac:spMkLst>
        </pc:spChg>
        <pc:spChg chg="mod">
          <ac:chgData name="Petr Nguyen" userId="d1e5dec37f7c0854" providerId="LiveId" clId="{8630980A-BC4F-4543-8767-261B0BBFA2D3}" dt="2023-06-15T01:19:54.507" v="18036" actId="20577"/>
          <ac:spMkLst>
            <pc:docMk/>
            <pc:sldMk cId="672702025" sldId="332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2:28:59.494" v="14076" actId="478"/>
          <ac:picMkLst>
            <pc:docMk/>
            <pc:sldMk cId="672702025" sldId="332"/>
            <ac:picMk id="5" creationId="{3E362E77-89B5-27C9-F2D8-39C68A95F9B7}"/>
          </ac:picMkLst>
        </pc:picChg>
        <pc:picChg chg="add mod">
          <ac:chgData name="Petr Nguyen" userId="d1e5dec37f7c0854" providerId="LiveId" clId="{8630980A-BC4F-4543-8767-261B0BBFA2D3}" dt="2023-06-14T22:29:02.912" v="14080" actId="962"/>
          <ac:picMkLst>
            <pc:docMk/>
            <pc:sldMk cId="672702025" sldId="332"/>
            <ac:picMk id="6" creationId="{99DF0A86-05E5-6238-78C3-B8B5589348E1}"/>
          </ac:picMkLst>
        </pc:picChg>
        <pc:picChg chg="add mod">
          <ac:chgData name="Petr Nguyen" userId="d1e5dec37f7c0854" providerId="LiveId" clId="{8630980A-BC4F-4543-8767-261B0BBFA2D3}" dt="2023-06-14T22:29:08.728" v="14081" actId="571"/>
          <ac:picMkLst>
            <pc:docMk/>
            <pc:sldMk cId="672702025" sldId="332"/>
            <ac:picMk id="7" creationId="{6534C976-BC12-F660-986A-06B6EA222B5F}"/>
          </ac:picMkLst>
        </pc:picChg>
        <pc:picChg chg="del">
          <ac:chgData name="Petr Nguyen" userId="d1e5dec37f7c0854" providerId="LiveId" clId="{8630980A-BC4F-4543-8767-261B0BBFA2D3}" dt="2023-06-14T22:29:01.395" v="14077" actId="478"/>
          <ac:picMkLst>
            <pc:docMk/>
            <pc:sldMk cId="672702025" sldId="332"/>
            <ac:picMk id="9" creationId="{71B113F6-D8C9-D58B-A605-DF0BD3C1819E}"/>
          </ac:picMkLst>
        </pc:picChg>
      </pc:sldChg>
      <pc:sldChg chg="addSp delSp modSp add mod">
        <pc:chgData name="Petr Nguyen" userId="d1e5dec37f7c0854" providerId="LiveId" clId="{8630980A-BC4F-4543-8767-261B0BBFA2D3}" dt="2023-06-15T01:22:13.078" v="18136" actId="1076"/>
        <pc:sldMkLst>
          <pc:docMk/>
          <pc:sldMk cId="2692823535" sldId="333"/>
        </pc:sldMkLst>
        <pc:spChg chg="add del mod">
          <ac:chgData name="Petr Nguyen" userId="d1e5dec37f7c0854" providerId="LiveId" clId="{8630980A-BC4F-4543-8767-261B0BBFA2D3}" dt="2023-06-14T22:30:48.427" v="14090"/>
          <ac:spMkLst>
            <pc:docMk/>
            <pc:sldMk cId="2692823535" sldId="333"/>
            <ac:spMk id="5" creationId="{A0BDA2D5-F215-8E38-6627-F6289F24CD3F}"/>
          </ac:spMkLst>
        </pc:spChg>
        <pc:spChg chg="mod">
          <ac:chgData name="Petr Nguyen" userId="d1e5dec37f7c0854" providerId="LiveId" clId="{8630980A-BC4F-4543-8767-261B0BBFA2D3}" dt="2023-06-15T01:20:08.981" v="18056" actId="20577"/>
          <ac:spMkLst>
            <pc:docMk/>
            <pc:sldMk cId="2692823535" sldId="333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5T01:20:30.281" v="18057" actId="478"/>
          <ac:spMkLst>
            <pc:docMk/>
            <pc:sldMk cId="2692823535" sldId="333"/>
            <ac:spMk id="14" creationId="{5306198E-FE6E-7C8F-4365-981AD4B95ABE}"/>
          </ac:spMkLst>
        </pc:spChg>
        <pc:spChg chg="add mod">
          <ac:chgData name="Petr Nguyen" userId="d1e5dec37f7c0854" providerId="LiveId" clId="{8630980A-BC4F-4543-8767-261B0BBFA2D3}" dt="2023-06-15T01:22:13.078" v="18136" actId="1076"/>
          <ac:spMkLst>
            <pc:docMk/>
            <pc:sldMk cId="2692823535" sldId="333"/>
            <ac:spMk id="19" creationId="{A857D542-2BD9-9FB9-C456-454CB25234F9}"/>
          </ac:spMkLst>
        </pc:spChg>
        <pc:spChg chg="add mod">
          <ac:chgData name="Petr Nguyen" userId="d1e5dec37f7c0854" providerId="LiveId" clId="{8630980A-BC4F-4543-8767-261B0BBFA2D3}" dt="2023-06-15T01:22:09.130" v="18135" actId="1076"/>
          <ac:spMkLst>
            <pc:docMk/>
            <pc:sldMk cId="2692823535" sldId="333"/>
            <ac:spMk id="20" creationId="{A8350506-4368-85A6-291F-A610C450B0DA}"/>
          </ac:spMkLst>
        </pc:spChg>
        <pc:picChg chg="add del mod">
          <ac:chgData name="Petr Nguyen" userId="d1e5dec37f7c0854" providerId="LiveId" clId="{8630980A-BC4F-4543-8767-261B0BBFA2D3}" dt="2023-06-14T22:30:45.998" v="14088"/>
          <ac:picMkLst>
            <pc:docMk/>
            <pc:sldMk cId="2692823535" sldId="333"/>
            <ac:picMk id="3" creationId="{EEB8980F-238E-B996-AA75-B26BC52F976F}"/>
          </ac:picMkLst>
        </pc:picChg>
        <pc:picChg chg="del">
          <ac:chgData name="Petr Nguyen" userId="d1e5dec37f7c0854" providerId="LiveId" clId="{8630980A-BC4F-4543-8767-261B0BBFA2D3}" dt="2023-06-14T22:30:46.833" v="14089" actId="478"/>
          <ac:picMkLst>
            <pc:docMk/>
            <pc:sldMk cId="2692823535" sldId="333"/>
            <ac:picMk id="6" creationId="{99DF0A86-05E5-6238-78C3-B8B5589348E1}"/>
          </ac:picMkLst>
        </pc:picChg>
        <pc:picChg chg="del">
          <ac:chgData name="Petr Nguyen" userId="d1e5dec37f7c0854" providerId="LiveId" clId="{8630980A-BC4F-4543-8767-261B0BBFA2D3}" dt="2023-06-14T22:30:43.425" v="14083" actId="478"/>
          <ac:picMkLst>
            <pc:docMk/>
            <pc:sldMk cId="2692823535" sldId="333"/>
            <ac:picMk id="7" creationId="{6534C976-BC12-F660-986A-06B6EA222B5F}"/>
          </ac:picMkLst>
        </pc:picChg>
        <pc:picChg chg="add del mod">
          <ac:chgData name="Petr Nguyen" userId="d1e5dec37f7c0854" providerId="LiveId" clId="{8630980A-BC4F-4543-8767-261B0BBFA2D3}" dt="2023-06-15T01:20:07.292" v="18054" actId="478"/>
          <ac:picMkLst>
            <pc:docMk/>
            <pc:sldMk cId="2692823535" sldId="333"/>
            <ac:picMk id="10" creationId="{9591A5EF-4475-9332-EF56-AD77B920F000}"/>
          </ac:picMkLst>
        </pc:picChg>
        <pc:picChg chg="add del mod">
          <ac:chgData name="Petr Nguyen" userId="d1e5dec37f7c0854" providerId="LiveId" clId="{8630980A-BC4F-4543-8767-261B0BBFA2D3}" dt="2023-06-14T22:31:00.607" v="14098" actId="478"/>
          <ac:picMkLst>
            <pc:docMk/>
            <pc:sldMk cId="2692823535" sldId="333"/>
            <ac:picMk id="12" creationId="{1E26E96F-679A-3D57-3763-963F794B6EB1}"/>
          </ac:picMkLst>
        </pc:picChg>
        <pc:picChg chg="add mod">
          <ac:chgData name="Petr Nguyen" userId="d1e5dec37f7c0854" providerId="LiveId" clId="{8630980A-BC4F-4543-8767-261B0BBFA2D3}" dt="2023-06-15T01:21:00.254" v="18076" actId="1076"/>
          <ac:picMkLst>
            <pc:docMk/>
            <pc:sldMk cId="2692823535" sldId="333"/>
            <ac:picMk id="16" creationId="{8A82163A-5FF3-F631-629F-5FA398A51572}"/>
          </ac:picMkLst>
        </pc:picChg>
        <pc:picChg chg="add mod">
          <ac:chgData name="Petr Nguyen" userId="d1e5dec37f7c0854" providerId="LiveId" clId="{8630980A-BC4F-4543-8767-261B0BBFA2D3}" dt="2023-06-15T01:21:58.863" v="18124" actId="1076"/>
          <ac:picMkLst>
            <pc:docMk/>
            <pc:sldMk cId="2692823535" sldId="333"/>
            <ac:picMk id="18" creationId="{B031D649-4F4A-394B-A182-7E9C00CB8686}"/>
          </ac:picMkLst>
        </pc:picChg>
      </pc:sldChg>
      <pc:sldChg chg="addSp delSp modSp add mod">
        <pc:chgData name="Petr Nguyen" userId="d1e5dec37f7c0854" providerId="LiveId" clId="{8630980A-BC4F-4543-8767-261B0BBFA2D3}" dt="2023-06-14T22:33:53.579" v="14217" actId="1076"/>
        <pc:sldMkLst>
          <pc:docMk/>
          <pc:sldMk cId="4061646650" sldId="334"/>
        </pc:sldMkLst>
        <pc:spChg chg="add del mod">
          <ac:chgData name="Petr Nguyen" userId="d1e5dec37f7c0854" providerId="LiveId" clId="{8630980A-BC4F-4543-8767-261B0BBFA2D3}" dt="2023-06-14T22:32:09.335" v="14162"/>
          <ac:spMkLst>
            <pc:docMk/>
            <pc:sldMk cId="4061646650" sldId="334"/>
            <ac:spMk id="3" creationId="{11D9360B-A05C-1B52-2F37-6414DF47FFE8}"/>
          </ac:spMkLst>
        </pc:spChg>
        <pc:spChg chg="mod">
          <ac:chgData name="Petr Nguyen" userId="d1e5dec37f7c0854" providerId="LiveId" clId="{8630980A-BC4F-4543-8767-261B0BBFA2D3}" dt="2023-06-14T22:33:30.268" v="14213" actId="20577"/>
          <ac:spMkLst>
            <pc:docMk/>
            <pc:sldMk cId="4061646650" sldId="334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33:41.295" v="14215" actId="14100"/>
          <ac:picMkLst>
            <pc:docMk/>
            <pc:sldMk cId="4061646650" sldId="334"/>
            <ac:picMk id="5" creationId="{785D6730-4A26-F657-EE49-98CF622CA4AF}"/>
          </ac:picMkLst>
        </pc:picChg>
        <pc:picChg chg="add mod">
          <ac:chgData name="Petr Nguyen" userId="d1e5dec37f7c0854" providerId="LiveId" clId="{8630980A-BC4F-4543-8767-261B0BBFA2D3}" dt="2023-06-14T22:33:53.579" v="14217" actId="1076"/>
          <ac:picMkLst>
            <pc:docMk/>
            <pc:sldMk cId="4061646650" sldId="334"/>
            <ac:picMk id="7" creationId="{B7BFACB7-AE5D-4580-D25B-A5BC32EB469A}"/>
          </ac:picMkLst>
        </pc:picChg>
        <pc:picChg chg="del">
          <ac:chgData name="Petr Nguyen" userId="d1e5dec37f7c0854" providerId="LiveId" clId="{8630980A-BC4F-4543-8767-261B0BBFA2D3}" dt="2023-06-14T22:31:57.312" v="14161" actId="478"/>
          <ac:picMkLst>
            <pc:docMk/>
            <pc:sldMk cId="4061646650" sldId="334"/>
            <ac:picMk id="10" creationId="{9591A5EF-4475-9332-EF56-AD77B920F000}"/>
          </ac:picMkLst>
        </pc:picChg>
      </pc:sldChg>
      <pc:sldChg chg="modSp add mod">
        <pc:chgData name="Petr Nguyen" userId="d1e5dec37f7c0854" providerId="LiveId" clId="{8630980A-BC4F-4543-8767-261B0BBFA2D3}" dt="2023-06-14T22:39:36.270" v="15064" actId="20577"/>
        <pc:sldMkLst>
          <pc:docMk/>
          <pc:sldMk cId="3078445349" sldId="335"/>
        </pc:sldMkLst>
        <pc:spChg chg="mod">
          <ac:chgData name="Petr Nguyen" userId="d1e5dec37f7c0854" providerId="LiveId" clId="{8630980A-BC4F-4543-8767-261B0BBFA2D3}" dt="2023-06-14T22:37:36.444" v="14607" actId="20577"/>
          <ac:spMkLst>
            <pc:docMk/>
            <pc:sldMk cId="3078445349" sldId="33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39:36.270" v="15064" actId="20577"/>
          <ac:spMkLst>
            <pc:docMk/>
            <pc:sldMk cId="3078445349" sldId="335"/>
            <ac:spMk id="9" creationId="{1570A1D5-4BE6-4BF1-AA6A-C4CD9C206F71}"/>
          </ac:spMkLst>
        </pc:spChg>
      </pc:sldChg>
      <pc:sldChg chg="add">
        <pc:chgData name="Petr Nguyen" userId="d1e5dec37f7c0854" providerId="LiveId" clId="{8630980A-BC4F-4543-8767-261B0BBFA2D3}" dt="2023-06-14T23:04:11.374" v="15118"/>
        <pc:sldMkLst>
          <pc:docMk/>
          <pc:sldMk cId="2791419756" sldId="336"/>
        </pc:sldMkLst>
      </pc:sldChg>
      <pc:sldChg chg="addSp delSp modSp add mod">
        <pc:chgData name="Petr Nguyen" userId="d1e5dec37f7c0854" providerId="LiveId" clId="{8630980A-BC4F-4543-8767-261B0BBFA2D3}" dt="2023-06-14T23:04:55.825" v="15173" actId="1076"/>
        <pc:sldMkLst>
          <pc:docMk/>
          <pc:sldMk cId="2964077574" sldId="337"/>
        </pc:sldMkLst>
        <pc:spChg chg="add del mod">
          <ac:chgData name="Petr Nguyen" userId="d1e5dec37f7c0854" providerId="LiveId" clId="{8630980A-BC4F-4543-8767-261B0BBFA2D3}" dt="2023-06-14T23:04:44.819" v="15149"/>
          <ac:spMkLst>
            <pc:docMk/>
            <pc:sldMk cId="2964077574" sldId="337"/>
            <ac:spMk id="3" creationId="{D1B8303D-B6C1-6A9E-12BD-FA549990BD44}"/>
          </ac:spMkLst>
        </pc:spChg>
        <pc:spChg chg="mod">
          <ac:chgData name="Petr Nguyen" userId="d1e5dec37f7c0854" providerId="LiveId" clId="{8630980A-BC4F-4543-8767-261B0BBFA2D3}" dt="2023-06-14T23:04:51.301" v="15171" actId="20577"/>
          <ac:spMkLst>
            <pc:docMk/>
            <pc:sldMk cId="2964077574" sldId="337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3:04:55.825" v="15173" actId="1076"/>
          <ac:picMkLst>
            <pc:docMk/>
            <pc:sldMk cId="2964077574" sldId="337"/>
            <ac:picMk id="5" creationId="{8483778B-902D-BAC9-251F-7DEE584031FB}"/>
          </ac:picMkLst>
        </pc:picChg>
        <pc:picChg chg="del">
          <ac:chgData name="Petr Nguyen" userId="d1e5dec37f7c0854" providerId="LiveId" clId="{8630980A-BC4F-4543-8767-261B0BBFA2D3}" dt="2023-06-14T23:04:41.537" v="15148" actId="478"/>
          <ac:picMkLst>
            <pc:docMk/>
            <pc:sldMk cId="2964077574" sldId="337"/>
            <ac:picMk id="11" creationId="{24A4DAFA-DCE2-6FF1-D6F6-FF6AE0461415}"/>
          </ac:picMkLst>
        </pc:picChg>
      </pc:sldChg>
      <pc:sldChg chg="modSp add del mod">
        <pc:chgData name="Petr Nguyen" userId="d1e5dec37f7c0854" providerId="LiveId" clId="{8630980A-BC4F-4543-8767-261B0BBFA2D3}" dt="2023-06-14T23:08:53.790" v="15284" actId="47"/>
        <pc:sldMkLst>
          <pc:docMk/>
          <pc:sldMk cId="4292340619" sldId="338"/>
        </pc:sldMkLst>
        <pc:spChg chg="mod">
          <ac:chgData name="Petr Nguyen" userId="d1e5dec37f7c0854" providerId="LiveId" clId="{8630980A-BC4F-4543-8767-261B0BBFA2D3}" dt="2023-06-14T23:07:12.282" v="15237" actId="20577"/>
          <ac:spMkLst>
            <pc:docMk/>
            <pc:sldMk cId="4292340619" sldId="338"/>
            <ac:spMk id="29" creationId="{79A167CB-CDA3-46CA-9AB1-DC141C61FA68}"/>
          </ac:spMkLst>
        </pc:spChg>
      </pc:sldChg>
      <pc:sldChg chg="modSp add mod">
        <pc:chgData name="Petr Nguyen" userId="d1e5dec37f7c0854" providerId="LiveId" clId="{8630980A-BC4F-4543-8767-261B0BBFA2D3}" dt="2023-06-14T23:17:17.518" v="16206" actId="790"/>
        <pc:sldMkLst>
          <pc:docMk/>
          <pc:sldMk cId="713816970" sldId="339"/>
        </pc:sldMkLst>
        <pc:spChg chg="mod">
          <ac:chgData name="Petr Nguyen" userId="d1e5dec37f7c0854" providerId="LiveId" clId="{8630980A-BC4F-4543-8767-261B0BBFA2D3}" dt="2023-06-14T23:17:17.518" v="16206" actId="790"/>
          <ac:spMkLst>
            <pc:docMk/>
            <pc:sldMk cId="713816970" sldId="339"/>
            <ac:spMk id="8" creationId="{39531A38-F33D-4087-B203-BBF3E0944EAA}"/>
          </ac:spMkLst>
        </pc:spChg>
      </pc:sldChg>
      <pc:sldChg chg="add del">
        <pc:chgData name="Petr Nguyen" userId="d1e5dec37f7c0854" providerId="LiveId" clId="{8630980A-BC4F-4543-8767-261B0BBFA2D3}" dt="2023-06-14T23:07:15.853" v="15239" actId="47"/>
        <pc:sldMkLst>
          <pc:docMk/>
          <pc:sldMk cId="3356950813" sldId="339"/>
        </pc:sldMkLst>
      </pc:sldChg>
      <pc:sldChg chg="addSp delSp modSp add mod">
        <pc:chgData name="Petr Nguyen" userId="d1e5dec37f7c0854" providerId="LiveId" clId="{8630980A-BC4F-4543-8767-261B0BBFA2D3}" dt="2023-06-14T23:09:35.224" v="15326" actId="1076"/>
        <pc:sldMkLst>
          <pc:docMk/>
          <pc:sldMk cId="168380506" sldId="340"/>
        </pc:sldMkLst>
        <pc:spChg chg="add del mod">
          <ac:chgData name="Petr Nguyen" userId="d1e5dec37f7c0854" providerId="LiveId" clId="{8630980A-BC4F-4543-8767-261B0BBFA2D3}" dt="2023-06-14T23:09:19.099" v="15291" actId="22"/>
          <ac:spMkLst>
            <pc:docMk/>
            <pc:sldMk cId="168380506" sldId="340"/>
            <ac:spMk id="4" creationId="{1800D8E7-B96C-05C9-0779-5B6380CAA637}"/>
          </ac:spMkLst>
        </pc:spChg>
        <pc:spChg chg="mod">
          <ac:chgData name="Petr Nguyen" userId="d1e5dec37f7c0854" providerId="LiveId" clId="{8630980A-BC4F-4543-8767-261B0BBFA2D3}" dt="2023-06-14T23:09:30.826" v="15325" actId="20577"/>
          <ac:spMkLst>
            <pc:docMk/>
            <pc:sldMk cId="168380506" sldId="340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3:09:17.127" v="15288" actId="478"/>
          <ac:picMkLst>
            <pc:docMk/>
            <pc:sldMk cId="168380506" sldId="340"/>
            <ac:picMk id="3" creationId="{4886650C-4569-8E15-34A1-A0A4B64A2E42}"/>
          </ac:picMkLst>
        </pc:picChg>
        <pc:picChg chg="add del">
          <ac:chgData name="Petr Nguyen" userId="d1e5dec37f7c0854" providerId="LiveId" clId="{8630980A-BC4F-4543-8767-261B0BBFA2D3}" dt="2023-06-14T23:09:18.446" v="15290" actId="22"/>
          <ac:picMkLst>
            <pc:docMk/>
            <pc:sldMk cId="168380506" sldId="340"/>
            <ac:picMk id="6" creationId="{FADFC792-8CC8-F6DD-C403-11ACCD68BC1B}"/>
          </ac:picMkLst>
        </pc:picChg>
        <pc:picChg chg="add mod ord">
          <ac:chgData name="Petr Nguyen" userId="d1e5dec37f7c0854" providerId="LiveId" clId="{8630980A-BC4F-4543-8767-261B0BBFA2D3}" dt="2023-06-14T23:09:35.224" v="15326" actId="1076"/>
          <ac:picMkLst>
            <pc:docMk/>
            <pc:sldMk cId="168380506" sldId="340"/>
            <ac:picMk id="9" creationId="{70DB9FFF-E83F-86BD-8607-94C2A458D260}"/>
          </ac:picMkLst>
        </pc:picChg>
      </pc:sldChg>
      <pc:sldChg chg="addSp delSp modSp add mod">
        <pc:chgData name="Petr Nguyen" userId="d1e5dec37f7c0854" providerId="LiveId" clId="{8630980A-BC4F-4543-8767-261B0BBFA2D3}" dt="2023-06-15T01:38:59.185" v="18221" actId="20577"/>
        <pc:sldMkLst>
          <pc:docMk/>
          <pc:sldMk cId="1298933529" sldId="341"/>
        </pc:sldMkLst>
        <pc:spChg chg="add mod">
          <ac:chgData name="Petr Nguyen" userId="d1e5dec37f7c0854" providerId="LiveId" clId="{8630980A-BC4F-4543-8767-261B0BBFA2D3}" dt="2023-06-15T01:38:59.185" v="18221" actId="20577"/>
          <ac:spMkLst>
            <pc:docMk/>
            <pc:sldMk cId="1298933529" sldId="341"/>
            <ac:spMk id="3" creationId="{51710BBA-ECD4-0CB7-EFF4-D97BDDE441D8}"/>
          </ac:spMkLst>
        </pc:spChg>
        <pc:spChg chg="mod">
          <ac:chgData name="Petr Nguyen" userId="d1e5dec37f7c0854" providerId="LiveId" clId="{8630980A-BC4F-4543-8767-261B0BBFA2D3}" dt="2023-06-14T23:17:05.834" v="16205" actId="20577"/>
          <ac:spMkLst>
            <pc:docMk/>
            <pc:sldMk cId="1298933529" sldId="341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3:10:11.617" v="15328" actId="478"/>
          <ac:picMkLst>
            <pc:docMk/>
            <pc:sldMk cId="1298933529" sldId="341"/>
            <ac:picMk id="9" creationId="{70DB9FFF-E83F-86BD-8607-94C2A458D260}"/>
          </ac:picMkLst>
        </pc:picChg>
      </pc:sldChg>
      <pc:sldChg chg="add">
        <pc:chgData name="Petr Nguyen" userId="d1e5dec37f7c0854" providerId="LiveId" clId="{8630980A-BC4F-4543-8767-261B0BBFA2D3}" dt="2023-06-15T01:19:58.268" v="18037"/>
        <pc:sldMkLst>
          <pc:docMk/>
          <pc:sldMk cId="1440386619" sldId="342"/>
        </pc:sldMkLst>
      </pc:sldChg>
      <pc:sldChg chg="add del">
        <pc:chgData name="Petr Nguyen" userId="d1e5dec37f7c0854" providerId="LiveId" clId="{8630980A-BC4F-4543-8767-261B0BBFA2D3}" dt="2023-06-14T23:19:08.409" v="16260"/>
        <pc:sldMkLst>
          <pc:docMk/>
          <pc:sldMk cId="1949190779" sldId="342"/>
        </pc:sldMkLst>
      </pc:sldChg>
      <pc:sldChg chg="addSp delSp modSp add mod">
        <pc:chgData name="Petr Nguyen" userId="d1e5dec37f7c0854" providerId="LiveId" clId="{8630980A-BC4F-4543-8767-261B0BBFA2D3}" dt="2023-06-15T01:37:28.588" v="18185" actId="20577"/>
        <pc:sldMkLst>
          <pc:docMk/>
          <pc:sldMk cId="1713495856" sldId="343"/>
        </pc:sldMkLst>
        <pc:spChg chg="mod">
          <ac:chgData name="Petr Nguyen" userId="d1e5dec37f7c0854" providerId="LiveId" clId="{8630980A-BC4F-4543-8767-261B0BBFA2D3}" dt="2023-06-15T01:37:28.588" v="18185" actId="20577"/>
          <ac:spMkLst>
            <pc:docMk/>
            <pc:sldMk cId="1713495856" sldId="343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5T01:37:20.108" v="18156" actId="22"/>
          <ac:spMkLst>
            <pc:docMk/>
            <pc:sldMk cId="1713495856" sldId="343"/>
            <ac:spMk id="9" creationId="{1570A1D5-4BE6-4BF1-AA6A-C4CD9C206F71}"/>
          </ac:spMkLst>
        </pc:spChg>
        <pc:picChg chg="add mod ord">
          <ac:chgData name="Petr Nguyen" userId="d1e5dec37f7c0854" providerId="LiveId" clId="{8630980A-BC4F-4543-8767-261B0BBFA2D3}" dt="2023-06-15T01:37:20.108" v="18156" actId="22"/>
          <ac:picMkLst>
            <pc:docMk/>
            <pc:sldMk cId="1713495856" sldId="343"/>
            <ac:picMk id="3" creationId="{30CABEE5-C16F-C7C2-4D4E-A732B8D39844}"/>
          </ac:picMkLst>
        </pc:picChg>
      </pc:sldChg>
      <pc:sldChg chg="add del">
        <pc:chgData name="Petr Nguyen" userId="d1e5dec37f7c0854" providerId="LiveId" clId="{8630980A-BC4F-4543-8767-261B0BBFA2D3}" dt="2023-06-15T01:40:43.140" v="18227"/>
        <pc:sldMkLst>
          <pc:docMk/>
          <pc:sldMk cId="3936455596" sldId="344"/>
        </pc:sldMkLst>
      </pc:sldChg>
      <pc:sldChg chg="modSp add mod ord">
        <pc:chgData name="Petr Nguyen" userId="d1e5dec37f7c0854" providerId="LiveId" clId="{8630980A-BC4F-4543-8767-261B0BBFA2D3}" dt="2023-06-15T01:53:14.768" v="18441"/>
        <pc:sldMkLst>
          <pc:docMk/>
          <pc:sldMk cId="3989580589" sldId="344"/>
        </pc:sldMkLst>
        <pc:spChg chg="mod">
          <ac:chgData name="Petr Nguyen" userId="d1e5dec37f7c0854" providerId="LiveId" clId="{8630980A-BC4F-4543-8767-261B0BBFA2D3}" dt="2023-06-15T01:50:57.568" v="18434" actId="27636"/>
          <ac:spMkLst>
            <pc:docMk/>
            <pc:sldMk cId="3989580589" sldId="344"/>
            <ac:spMk id="3" creationId="{51710BBA-ECD4-0CB7-EFF4-D97BDDE441D8}"/>
          </ac:spMkLst>
        </pc:spChg>
        <pc:spChg chg="mod">
          <ac:chgData name="Petr Nguyen" userId="d1e5dec37f7c0854" providerId="LiveId" clId="{8630980A-BC4F-4543-8767-261B0BBFA2D3}" dt="2023-06-15T01:41:07.058" v="18249" actId="20577"/>
          <ac:spMkLst>
            <pc:docMk/>
            <pc:sldMk cId="3989580589" sldId="344"/>
            <ac:spMk id="8" creationId="{39531A38-F33D-4087-B203-BBF3E0944EAA}"/>
          </ac:spMkLst>
        </pc:spChg>
      </pc:sldChg>
      <pc:sldMasterChg chg="delSldLayout">
        <pc:chgData name="Petr Nguyen" userId="d1e5dec37f7c0854" providerId="LiveId" clId="{8630980A-BC4F-4543-8767-261B0BBFA2D3}" dt="2023-06-14T19:51:23.611" v="7413" actId="47"/>
        <pc:sldMasterMkLst>
          <pc:docMk/>
          <pc:sldMasterMk cId="2169205474" sldId="2147483662"/>
        </pc:sldMasterMkLst>
        <pc:sldLayoutChg chg="del">
          <pc:chgData name="Petr Nguyen" userId="d1e5dec37f7c0854" providerId="LiveId" clId="{8630980A-BC4F-4543-8767-261B0BBFA2D3}" dt="2023-06-13T22:41:19.310" v="1808" actId="47"/>
          <pc:sldLayoutMkLst>
            <pc:docMk/>
            <pc:sldMasterMk cId="2169205474" sldId="2147483662"/>
            <pc:sldLayoutMk cId="1617483412" sldId="2147483680"/>
          </pc:sldLayoutMkLst>
        </pc:sldLayoutChg>
        <pc:sldLayoutChg chg="del">
          <pc:chgData name="Petr Nguyen" userId="d1e5dec37f7c0854" providerId="LiveId" clId="{8630980A-BC4F-4543-8767-261B0BBFA2D3}" dt="2023-06-14T19:51:23.611" v="7413" actId="47"/>
          <pc:sldLayoutMkLst>
            <pc:docMk/>
            <pc:sldMasterMk cId="2169205474" sldId="2147483662"/>
            <pc:sldLayoutMk cId="2790667164" sldId="2147483680"/>
          </pc:sldLayoutMkLst>
        </pc:sldLayoutChg>
      </pc:sldMasterChg>
      <pc:sldMasterChg chg="delSldLayout">
        <pc:chgData name="Petr Nguyen" userId="d1e5dec37f7c0854" providerId="LiveId" clId="{8630980A-BC4F-4543-8767-261B0BBFA2D3}" dt="2023-06-14T22:23:29.083" v="13683" actId="47"/>
        <pc:sldMasterMkLst>
          <pc:docMk/>
          <pc:sldMasterMk cId="3602588950" sldId="2147483676"/>
        </pc:sldMasterMkLst>
        <pc:sldLayoutChg chg="del">
          <pc:chgData name="Petr Nguyen" userId="d1e5dec37f7c0854" providerId="LiveId" clId="{8630980A-BC4F-4543-8767-261B0BBFA2D3}" dt="2023-06-14T22:23:29.083" v="13683" actId="47"/>
          <pc:sldLayoutMkLst>
            <pc:docMk/>
            <pc:sldMasterMk cId="3602588950" sldId="2147483676"/>
            <pc:sldLayoutMk cId="2980573224" sldId="214748368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dirty="0" err="1"/>
              <a:t>Graph</a:t>
            </a:r>
            <a:r>
              <a:rPr lang="cs-CZ" dirty="0"/>
              <a:t> </a:t>
            </a:r>
            <a:r>
              <a:rPr lang="cs-CZ" dirty="0" err="1"/>
              <a:t>name</a:t>
            </a:r>
            <a:endParaRPr lang="cs-CZ" dirty="0"/>
          </a:p>
        </c:rich>
      </c:tx>
      <c:layout>
        <c:manualLayout>
          <c:xMode val="edge"/>
          <c:yMode val="edge"/>
          <c:x val="6.7578487579540367E-2"/>
          <c:y val="3.0657188432465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61-448B-9883-4DDC5A2D2ED5}"/>
              </c:ext>
            </c:extLst>
          </c:dPt>
          <c:dPt>
            <c:idx val="1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62-43CA-A3D1-3649BE932101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62-43CA-A3D1-3649BE932101}"/>
              </c:ext>
            </c:extLst>
          </c:dPt>
          <c:dPt>
            <c:idx val="3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62-43CA-A3D1-3649BE932101}"/>
              </c:ext>
            </c:extLst>
          </c:dPt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61-448B-9883-4DDC5A2D2ED5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B10062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61-448B-9883-4DDC5A2D2ED5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EB660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61-448B-9883-4DDC5A2D2ED5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00659B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61-448B-9883-4DDC5A2D2ED5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00988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61-448B-9883-4DDC5A2D2ED5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61-448B-9883-4DDC5A2D2ED5}"/>
            </c:ext>
          </c:extLst>
        </c:ser>
        <c:ser>
          <c:idx val="6"/>
          <c:order val="6"/>
          <c:tx>
            <c:strRef>
              <c:f>List1!$H$1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E7308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List1!$H$2:$H$5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61-448B-9883-4DDC5A2D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283247"/>
        <c:axId val="336943279"/>
      </c:barChart>
      <c:catAx>
        <c:axId val="336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943279"/>
        <c:crosses val="autoZero"/>
        <c:auto val="1"/>
        <c:lblAlgn val="ctr"/>
        <c:lblOffset val="100"/>
        <c:noMultiLvlLbl val="0"/>
      </c:catAx>
      <c:valAx>
        <c:axId val="33694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4EE30-92B9-49F6-AC76-1E1A4C1B692E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F3E08-3213-4DC0-BA7B-5453E081B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2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2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31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44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1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97760CA4-99E6-4FA7-882D-849E883881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999" y="2308461"/>
            <a:ext cx="104775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E2577A58-77FF-4989-B2F4-2CAB9D853C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4204911"/>
            <a:ext cx="104521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err="1"/>
              <a:t>Subtitle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A78556C1-F6C3-4716-9E6A-510D6CC642B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B1006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and surname of author</a:t>
            </a:r>
            <a:endParaRPr lang="cs-CZ" dirty="0"/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CF8EED8A-0483-422E-93FD-0C2A3F2918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4A4A49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Name </a:t>
            </a:r>
            <a:r>
              <a:rPr lang="cs-CZ" dirty="0" err="1"/>
              <a:t>of</a:t>
            </a:r>
            <a:r>
              <a:rPr lang="cs-CZ" dirty="0"/>
              <a:t> department</a:t>
            </a:r>
          </a:p>
        </p:txBody>
      </p:sp>
    </p:spTree>
    <p:extLst>
      <p:ext uri="{BB962C8B-B14F-4D97-AF65-F5344CB8AC3E}">
        <p14:creationId xmlns:p14="http://schemas.microsoft.com/office/powerpoint/2010/main" val="1054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322415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9841DB2C-4E87-4F77-9936-DB53842AFF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4721769"/>
              </p:ext>
            </p:extLst>
          </p:nvPr>
        </p:nvGraphicFramePr>
        <p:xfrm>
          <a:off x="838201" y="2152650"/>
          <a:ext cx="10372722" cy="360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14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36048962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24215458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4556206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0406489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769508777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3799914238"/>
                    </a:ext>
                  </a:extLst>
                </a:gridCol>
                <a:gridCol w="1173410">
                  <a:extLst>
                    <a:ext uri="{9D8B030D-6E8A-4147-A177-3AD203B41FA5}">
                      <a16:colId xmlns:a16="http://schemas.microsoft.com/office/drawing/2014/main" val="1835371581"/>
                    </a:ext>
                  </a:extLst>
                </a:gridCol>
              </a:tblGrid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3975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19941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94286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2544"/>
                  </a:ext>
                </a:extLst>
              </a:tr>
            </a:tbl>
          </a:graphicData>
        </a:graphic>
      </p:graphicFrame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1991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75CB4D-7416-4123-83CE-C769D1CEF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0998F7-E90D-471F-891C-0FD12349B8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F5FE98-251D-4D3C-B8B7-DADD6DEB86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90EA42-058E-4D22-B615-D930D64C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78A484A-2BA3-41B7-86CF-5D3F930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1B4CD1-4B53-455D-AE40-D95A24E4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0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697884-28AE-4700-9C13-68750D37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173077C-429C-4C0E-8F05-9FFAC62D143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Picture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7844AFA-992F-4BE4-ABDB-10F592A4413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442129-45B5-4C81-B28A-AA85D4F4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6712F59-4F02-4916-92FC-440DB3FE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3627A-E54A-4DF9-9A32-88F06F6E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2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/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772EB805-DD61-475D-9635-EA49A007C8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300150"/>
            <a:ext cx="105156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81498877-DEB4-4EAE-8A50-0CB5639D67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3599" y="4196600"/>
            <a:ext cx="104902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err="1"/>
              <a:t>Subtitle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532A0CB3-F2BE-4929-8F5D-9F52BEC2CCB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FFB3DF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and surname of author</a:t>
            </a:r>
            <a:endParaRPr lang="cs-CZ" dirty="0"/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0D297E02-5E73-4019-A5A6-48305AB61A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name.surname@vse.cz</a:t>
            </a:r>
          </a:p>
        </p:txBody>
      </p:sp>
    </p:spTree>
    <p:extLst>
      <p:ext uri="{BB962C8B-B14F-4D97-AF65-F5344CB8AC3E}">
        <p14:creationId xmlns:p14="http://schemas.microsoft.com/office/powerpoint/2010/main" val="5775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FEBE9D-4844-416F-A47B-E71F5CB393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6471AA-641D-48E4-895F-2C70DDA447D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51239B-9FE1-4DB1-BD79-B7D38D33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3E641A-DC32-4DD9-8307-46D9DFF5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2F49C3-090D-4190-9CE2-36066030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79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AB441-3D76-4218-81BE-D7E4F3F92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84F63F-E322-46AC-A5C6-E1540E1BD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39DC5B-E1B0-4FCB-9D9A-C6471A28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462326-6725-45D6-8FAC-124BEDCD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B92F161-156E-4802-8F1B-078DF89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41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A8AAD-C4A1-48ED-8D79-3AB4069FE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D2D865-A902-4D7C-A0B5-B2C4BB195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5CC91-7444-4FBB-B6F3-3E6FBD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05772A-E403-4DD1-B232-954A354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89E5D0-757E-45AA-8FEA-238040FB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2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401FF8-98E7-49CB-8B33-E139EF39E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F8276E-A998-4BB7-B53A-49EC37A410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4"/>
            <a:ext cx="5181600" cy="4530725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672645-DFF8-41C8-8BAC-5F24D188FE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530724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23C31C8-960E-4A18-BC09-35D75D58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33D9D5-2EC6-4E2A-AA85-6FCF97D6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F1E174-D347-4AB1-95DE-ECA0F485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11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E112A9-1FE6-4496-81B4-0842D25D8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12825"/>
            <a:ext cx="10515600" cy="1325563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9BFB9E-5D3E-46B3-ABDB-B7E57DAC61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6502C15-7789-4EE7-A643-5A633ABA3C1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6F85072-0475-4304-BE03-A72EA7AC393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F1610A2-3C29-4B70-AF60-C2A3EBCE309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2C164E5-0EFB-46F1-BB95-CBBAC80C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4FD1153-99E6-4ECA-BF33-0E377D3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6282298-48D6-4F29-8798-A54B0577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2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5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6D0A4D5-BA9C-4FF3-8DED-5DC2BE4CD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4858911"/>
              </p:ext>
            </p:extLst>
          </p:nvPr>
        </p:nvGraphicFramePr>
        <p:xfrm>
          <a:off x="838200" y="1990725"/>
          <a:ext cx="10372724" cy="414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64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398BD47D-838E-4C2C-97C0-31B0DE1DB6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450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A4A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10062"/>
        </a:buClr>
        <a:buFont typeface="Arial" panose="020B0604020202020204" pitchFamily="34" charset="0"/>
        <a:buChar char="•"/>
        <a:defRPr sz="2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4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0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8EFEA59D-C8CD-4DB9-9D0F-3185DAAFA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14.06.2023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25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B3DF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756DAA84-29FE-419E-B0FC-30B6B82CCD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5228"/>
            <a:ext cx="12192000" cy="6861085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5A51F13B-6B63-468B-86C5-24BF19FE5B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14199" y="360250"/>
            <a:ext cx="201673" cy="201673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B9DA92F-8316-43D7-9D6B-6841A13DC00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29146" y="360250"/>
            <a:ext cx="201673" cy="20167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8403B65-A3E4-4EA5-A348-D73A327280A2}"/>
              </a:ext>
            </a:extLst>
          </p:cNvPr>
          <p:cNvSpPr txBox="1"/>
          <p:nvPr userDrawn="1"/>
        </p:nvSpPr>
        <p:spPr>
          <a:xfrm>
            <a:off x="10523310" y="299367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solidFill>
                  <a:srgbClr val="B100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ffu.vse</a:t>
            </a:r>
            <a:endParaRPr lang="cs-CZ" sz="1600" dirty="0">
              <a:solidFill>
                <a:srgbClr val="B100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CDCD643-C700-45E8-8816-DD3D4AEF500E}"/>
              </a:ext>
            </a:extLst>
          </p:cNvPr>
          <p:cNvSpPr txBox="1"/>
          <p:nvPr userDrawn="1"/>
        </p:nvSpPr>
        <p:spPr>
          <a:xfrm>
            <a:off x="8599751" y="299367"/>
            <a:ext cx="20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400" dirty="0">
                <a:solidFill>
                  <a:srgbClr val="B100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ffu.vse.cz/english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7A972C7-80EA-4001-A2C8-48457C78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A64F96-20EB-4338-812A-2CF45FA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4050"/>
            <a:ext cx="10372725" cy="443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49455D-C2AF-42AF-A377-1FD957033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329ADC-2255-4EF3-B5C0-B90829E78CD9}" type="datetimeFigureOut">
              <a:rPr lang="cs-CZ" smtClean="0"/>
              <a:pPr/>
              <a:t>14.06.2023</a:t>
            </a:fld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38892D-BE40-4B7B-98A7-1B108AC5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406528-E83B-4FF2-81FD-6E1ED0DE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371" y="6356350"/>
            <a:ext cx="2643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5CA258-668E-4A85-A197-2757C3BEE154}" type="slidenum">
              <a:rPr lang="cs-CZ" smtClean="0"/>
              <a:pPr/>
              <a:t>‹#›</a:t>
            </a:fld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ástupný nadpis 1">
            <a:extLst>
              <a:ext uri="{FF2B5EF4-FFF2-40B4-BE49-F238E27FC236}">
                <a16:creationId xmlns:a16="http://schemas.microsoft.com/office/drawing/2014/main" id="{D10A3706-260F-4282-8A81-582AB3112380}"/>
              </a:ext>
            </a:extLst>
          </p:cNvPr>
          <p:cNvSpPr txBox="1">
            <a:spLocks/>
          </p:cNvSpPr>
          <p:nvPr userDrawn="1"/>
        </p:nvSpPr>
        <p:spPr>
          <a:xfrm>
            <a:off x="11872452" y="6386024"/>
            <a:ext cx="387350" cy="45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5BC4F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fld id="{166024C8-F27F-4469-B950-3CAEC9128C7E}" type="slidenum">
              <a:rPr lang="cs-CZ" sz="1200" smtClean="0">
                <a:solidFill>
                  <a:schemeClr val="bg1"/>
                </a:solidFill>
              </a:rPr>
              <a:pPr algn="ctr"/>
              <a:t>‹#›</a:t>
            </a:fld>
            <a:endParaRPr lang="cs-CZ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0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8" r:id="rId7"/>
    <p:sldLayoutId id="2147483669" r:id="rId8"/>
    <p:sldLayoutId id="214748367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B1006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B1006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r-ngn/FFU_VSE_Masters_Thesis_ML_Credit_Risk_Modellin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ml-credit-risk-app-petrngn.pythonanywhere.com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C3B0419-ACA7-4CBC-8464-BED43115F2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634894" y="812120"/>
            <a:ext cx="3718906" cy="311628"/>
          </a:xfrm>
        </p:spPr>
        <p:txBody>
          <a:bodyPr>
            <a:noAutofit/>
          </a:bodyPr>
          <a:lstStyle/>
          <a:p>
            <a:r>
              <a:rPr lang="cs-CZ" sz="2000" dirty="0"/>
              <a:t>Bc. Petr Nguyen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B946A3F-6DA9-4FE7-87C8-08C7810B0CD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1800" dirty="0"/>
              <a:t>Department of Banking and Insurance</a:t>
            </a:r>
            <a:endParaRPr lang="cs-CZ" sz="1800" dirty="0"/>
          </a:p>
        </p:txBody>
      </p:sp>
      <p:sp>
        <p:nvSpPr>
          <p:cNvPr id="8" name="Nadpis 3">
            <a:extLst>
              <a:ext uri="{FF2B5EF4-FFF2-40B4-BE49-F238E27FC236}">
                <a16:creationId xmlns:a16="http://schemas.microsoft.com/office/drawing/2014/main" id="{3120C8DC-7582-44F8-9C3F-76F433104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99" y="2747440"/>
            <a:ext cx="9030373" cy="1444999"/>
          </a:xfrm>
        </p:spPr>
        <p:txBody>
          <a:bodyPr>
            <a:normAutofit/>
          </a:bodyPr>
          <a:lstStyle/>
          <a:p>
            <a:r>
              <a:rPr lang="en-GB" sz="4000" b="1" dirty="0"/>
              <a:t>Application of Machine Learning Models within Credit Risk Modelling</a:t>
            </a:r>
            <a:endParaRPr lang="cs-CZ" sz="4000" b="1" dirty="0"/>
          </a:p>
        </p:txBody>
      </p:sp>
      <p:sp>
        <p:nvSpPr>
          <p:cNvPr id="9" name="Podnadpis 4">
            <a:extLst>
              <a:ext uri="{FF2B5EF4-FFF2-40B4-BE49-F238E27FC236}">
                <a16:creationId xmlns:a16="http://schemas.microsoft.com/office/drawing/2014/main" id="{80E49218-3351-4BD9-911D-B960CC540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270" y="4192439"/>
            <a:ext cx="10477501" cy="1383560"/>
          </a:xfrm>
        </p:spPr>
        <p:txBody>
          <a:bodyPr>
            <a:normAutofit/>
          </a:bodyPr>
          <a:lstStyle/>
          <a:p>
            <a:r>
              <a:rPr lang="en-GB" sz="2000" b="0" i="0" dirty="0">
                <a:effectLst/>
                <a:latin typeface="Trebuchet MS" panose="020B0603020202020204" pitchFamily="34" charset="0"/>
              </a:rPr>
              <a:t>Master’s Thesis Supervisor: </a:t>
            </a:r>
            <a:r>
              <a:rPr lang="en-GB" sz="2000" b="1" i="0" dirty="0">
                <a:effectLst/>
                <a:latin typeface="Trebuchet MS" panose="020B0603020202020204" pitchFamily="34" charset="0"/>
              </a:rPr>
              <a:t>prof. PhDr. Petr Teplý, Ph.D.</a:t>
            </a:r>
          </a:p>
          <a:p>
            <a:r>
              <a:rPr lang="en-GB" sz="2000" dirty="0"/>
              <a:t>Semester: </a:t>
            </a:r>
            <a:r>
              <a:rPr lang="en-GB" sz="2000" b="1" dirty="0"/>
              <a:t>SS 2022/2023</a:t>
            </a:r>
          </a:p>
          <a:p>
            <a:r>
              <a:rPr lang="en-GB" sz="2000" dirty="0"/>
              <a:t>Defence date: </a:t>
            </a:r>
            <a:r>
              <a:rPr lang="en-GB" sz="2000" b="1" dirty="0"/>
              <a:t>15/06/2023</a:t>
            </a:r>
            <a:endParaRPr lang="cs-CZ" sz="2000" dirty="0"/>
          </a:p>
        </p:txBody>
      </p:sp>
      <p:sp>
        <p:nvSpPr>
          <p:cNvPr id="2" name="Nadpis 3">
            <a:extLst>
              <a:ext uri="{FF2B5EF4-FFF2-40B4-BE49-F238E27FC236}">
                <a16:creationId xmlns:a16="http://schemas.microsoft.com/office/drawing/2014/main" id="{328A5577-3B61-F563-BD84-D6F9DFBB9633}"/>
              </a:ext>
            </a:extLst>
          </p:cNvPr>
          <p:cNvSpPr txBox="1">
            <a:spLocks/>
          </p:cNvSpPr>
          <p:nvPr/>
        </p:nvSpPr>
        <p:spPr>
          <a:xfrm>
            <a:off x="855499" y="1846247"/>
            <a:ext cx="9903124" cy="232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A4A4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800" b="1" dirty="0">
                <a:solidFill>
                  <a:srgbClr val="B10062"/>
                </a:solidFill>
              </a:rPr>
              <a:t>Master’s Thesis Defence</a:t>
            </a:r>
            <a:endParaRPr lang="cs-CZ" sz="4800" b="1" dirty="0">
              <a:solidFill>
                <a:srgbClr val="B10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Hypotheses’ Overview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725" y="2517268"/>
            <a:ext cx="9567672" cy="372894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recalibration of the model enhances model’s performance.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de </a:t>
            </a:r>
            <a:r>
              <a:rPr lang="en-GB" sz="2000" dirty="0" err="1">
                <a:sym typeface="Wingdings" panose="05000000000000000000" pitchFamily="2" charset="2"/>
              </a:rPr>
              <a:t>Hond</a:t>
            </a:r>
            <a:r>
              <a:rPr lang="en-GB" sz="2000" dirty="0">
                <a:sym typeface="Wingdings" panose="05000000000000000000" pitchFamily="2" charset="2"/>
              </a:rPr>
              <a:t> (2023)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Either KNN or Neural Network model outperforms all the other models.</a:t>
            </a:r>
          </a:p>
          <a:p>
            <a:pPr lvl="1"/>
            <a:r>
              <a:rPr lang="en-GB" sz="2000" dirty="0"/>
              <a:t>Aras (2021), </a:t>
            </a:r>
            <a:r>
              <a:rPr lang="en-GB" sz="2000" dirty="0" err="1"/>
              <a:t>Zurada</a:t>
            </a:r>
            <a:r>
              <a:rPr lang="en-GB" sz="2000" dirty="0"/>
              <a:t> (2014)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Black-box models perform better than white-box models.</a:t>
            </a:r>
          </a:p>
          <a:p>
            <a:pPr lvl="1"/>
            <a:r>
              <a:rPr lang="en-GB" sz="2000" dirty="0" err="1"/>
              <a:t>Pintelas</a:t>
            </a:r>
            <a:r>
              <a:rPr lang="en-GB" sz="2000" dirty="0"/>
              <a:t> (2020)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longer the execution time of a model, the better its performance.</a:t>
            </a:r>
          </a:p>
          <a:p>
            <a:pPr lvl="1"/>
            <a:r>
              <a:rPr lang="en-GB" sz="2000" dirty="0"/>
              <a:t>Wu (2018)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main default drivers are the debt and/or delinquency features.</a:t>
            </a:r>
          </a:p>
          <a:p>
            <a:pPr lvl="1"/>
            <a:r>
              <a:rPr lang="en-GB" sz="2000" dirty="0" err="1"/>
              <a:t>Zurada</a:t>
            </a:r>
            <a:r>
              <a:rPr lang="en-GB" sz="2000" dirty="0"/>
              <a:t> (2014)</a:t>
            </a:r>
          </a:p>
        </p:txBody>
      </p:sp>
      <p:sp>
        <p:nvSpPr>
          <p:cNvPr id="2" name="Nadpis 7">
            <a:extLst>
              <a:ext uri="{FF2B5EF4-FFF2-40B4-BE49-F238E27FC236}">
                <a16:creationId xmlns:a16="http://schemas.microsoft.com/office/drawing/2014/main" id="{B850B55B-7CAB-69A3-B3F2-080EDB892C01}"/>
              </a:ext>
            </a:extLst>
          </p:cNvPr>
          <p:cNvSpPr txBox="1">
            <a:spLocks/>
          </p:cNvSpPr>
          <p:nvPr/>
        </p:nvSpPr>
        <p:spPr>
          <a:xfrm>
            <a:off x="838199" y="1927514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5 hypotheses pertaining to HMEQ data set:</a:t>
            </a:r>
            <a:endParaRPr lang="cs-CZ" sz="2800" i="1" dirty="0"/>
          </a:p>
        </p:txBody>
      </p:sp>
    </p:spTree>
    <p:extLst>
      <p:ext uri="{BB962C8B-B14F-4D97-AF65-F5344CB8AC3E}">
        <p14:creationId xmlns:p14="http://schemas.microsoft.com/office/powerpoint/2010/main" val="26201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>
            <a:noAutofit/>
          </a:bodyPr>
          <a:lstStyle/>
          <a:p>
            <a:r>
              <a:rPr lang="en-GB" b="1" dirty="0"/>
              <a:t>Machine Learning Implementation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5006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Framework</a:t>
            </a:r>
            <a:endParaRPr lang="cs-CZ" dirty="0"/>
          </a:p>
        </p:txBody>
      </p:sp>
      <p:pic>
        <p:nvPicPr>
          <p:cNvPr id="6" name="Content Placeholder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FF6D67A-2D13-3C39-7F54-9D0240C3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2871096"/>
            <a:ext cx="8451380" cy="3668134"/>
          </a:xfrm>
        </p:spPr>
      </p:pic>
      <p:sp>
        <p:nvSpPr>
          <p:cNvPr id="7" name="Zástupný obsah 8">
            <a:extLst>
              <a:ext uri="{FF2B5EF4-FFF2-40B4-BE49-F238E27FC236}">
                <a16:creationId xmlns:a16="http://schemas.microsoft.com/office/drawing/2014/main" id="{A86C105A-77CF-209C-F3C4-B04179533623}"/>
              </a:ext>
            </a:extLst>
          </p:cNvPr>
          <p:cNvSpPr txBox="1">
            <a:spLocks/>
          </p:cNvSpPr>
          <p:nvPr/>
        </p:nvSpPr>
        <p:spPr>
          <a:xfrm>
            <a:off x="838200" y="1710134"/>
            <a:ext cx="10061448" cy="124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Implementation in Python and HTML/CSS</a:t>
            </a:r>
          </a:p>
          <a:p>
            <a:r>
              <a:rPr lang="en-GB" sz="1800" dirty="0"/>
              <a:t>GitHub repository: </a:t>
            </a:r>
            <a:r>
              <a:rPr lang="en-GB" sz="1800" dirty="0">
                <a:hlinkClick r:id="rId3"/>
              </a:rPr>
              <a:t>https://github.com/petr-ngn/FFU_VSE_Masters_Thesis_ML_Credit_Risk_Modelling</a:t>
            </a:r>
            <a:endParaRPr lang="en-GB" sz="18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608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358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HMEQ Data Set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3459480" cy="3728947"/>
          </a:xfrm>
        </p:spPr>
        <p:txBody>
          <a:bodyPr>
            <a:normAutofit/>
          </a:bodyPr>
          <a:lstStyle/>
          <a:p>
            <a:r>
              <a:rPr lang="en-GB" sz="1800" dirty="0"/>
              <a:t>Application scoring data of US home equity loans from Credit Risk Analytics (</a:t>
            </a:r>
            <a:r>
              <a:rPr lang="en-GB" sz="1800" dirty="0" err="1"/>
              <a:t>Baesens</a:t>
            </a:r>
            <a:r>
              <a:rPr lang="en-GB" sz="1800" dirty="0"/>
              <a:t> 2016)</a:t>
            </a:r>
          </a:p>
          <a:p>
            <a:r>
              <a:rPr lang="en-GB" sz="1800" dirty="0"/>
              <a:t>5,960 observations</a:t>
            </a:r>
          </a:p>
          <a:p>
            <a:r>
              <a:rPr lang="en-GB" sz="1800" dirty="0"/>
              <a:t>Target variable: default status</a:t>
            </a:r>
          </a:p>
          <a:p>
            <a:r>
              <a:rPr lang="en-GB" sz="1800" dirty="0"/>
              <a:t>12 numeric and categorical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E72202-FAFC-423E-C646-F005C06D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76" y="1895476"/>
            <a:ext cx="7360921" cy="41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Default Distribution</a:t>
            </a:r>
            <a:endParaRPr lang="cs-CZ" dirty="0"/>
          </a:p>
        </p:txBody>
      </p:sp>
      <p:pic>
        <p:nvPicPr>
          <p:cNvPr id="4" name="Picture 3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67AD9E3B-42CD-45E2-9E3D-596B7F28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30" y="1789968"/>
            <a:ext cx="6395264" cy="47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Features’ Distribution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154F5-0000-9B69-4D8C-F11DC12E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1" y="2630078"/>
            <a:ext cx="7125949" cy="2437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25202-BEBE-5038-9BF2-815683D0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62" y="2630078"/>
            <a:ext cx="3467530" cy="24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Features’ Distribution</a:t>
            </a:r>
            <a:endParaRPr lang="cs-CZ" dirty="0"/>
          </a:p>
        </p:txBody>
      </p:sp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1130030-50DE-EF92-8891-1D220C7E4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82" y="1789968"/>
            <a:ext cx="5574835" cy="50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789AA-94B4-925E-D5CF-E42E4243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15" y="3014750"/>
            <a:ext cx="3820694" cy="3531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482EF-721A-115B-F698-D73F964B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3" y="3014750"/>
            <a:ext cx="3467920" cy="1180258"/>
          </a:xfrm>
          <a:prstGeom prst="rect">
            <a:avLst/>
          </a:prstGeom>
        </p:spPr>
      </p:pic>
      <p:sp>
        <p:nvSpPr>
          <p:cNvPr id="9" name="Nadpis 7">
            <a:extLst>
              <a:ext uri="{FF2B5EF4-FFF2-40B4-BE49-F238E27FC236}">
                <a16:creationId xmlns:a16="http://schemas.microsoft.com/office/drawing/2014/main" id="{A5877FCF-4F3E-03ED-C905-8A94A2E63998}"/>
              </a:ext>
            </a:extLst>
          </p:cNvPr>
          <p:cNvSpPr txBox="1">
            <a:spLocks/>
          </p:cNvSpPr>
          <p:nvPr/>
        </p:nvSpPr>
        <p:spPr>
          <a:xfrm>
            <a:off x="6715814" y="1932495"/>
            <a:ext cx="4166646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Categorical Features vs. Default</a:t>
            </a:r>
          </a:p>
          <a:p>
            <a:pPr algn="ctr"/>
            <a:endParaRPr lang="en-GB" sz="2000" i="1" u="sng" dirty="0"/>
          </a:p>
          <a:p>
            <a:pPr algn="ctr"/>
            <a:r>
              <a:rPr lang="en-GB" sz="2000" i="1" dirty="0"/>
              <a:t>Cramer’s V:</a:t>
            </a:r>
            <a:endParaRPr lang="cs-CZ" sz="2000" i="1" dirty="0"/>
          </a:p>
        </p:txBody>
      </p:sp>
      <p:sp>
        <p:nvSpPr>
          <p:cNvPr id="10" name="Nadpis 7">
            <a:extLst>
              <a:ext uri="{FF2B5EF4-FFF2-40B4-BE49-F238E27FC236}">
                <a16:creationId xmlns:a16="http://schemas.microsoft.com/office/drawing/2014/main" id="{EB1F79AA-36D1-1376-64A2-813D96E192C4}"/>
              </a:ext>
            </a:extLst>
          </p:cNvPr>
          <p:cNvSpPr txBox="1">
            <a:spLocks/>
          </p:cNvSpPr>
          <p:nvPr/>
        </p:nvSpPr>
        <p:spPr>
          <a:xfrm>
            <a:off x="1403808" y="1970751"/>
            <a:ext cx="4166646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Numerical Features vs. Default</a:t>
            </a:r>
          </a:p>
          <a:p>
            <a:pPr algn="ctr"/>
            <a:endParaRPr lang="en-GB" sz="2000" i="1" u="sng" dirty="0"/>
          </a:p>
          <a:p>
            <a:pPr algn="ctr"/>
            <a:r>
              <a:rPr lang="en-GB" sz="2000" i="1" dirty="0"/>
              <a:t>Point Biserial Correlation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2343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D260F-4F42-483A-C26A-E57CD528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13" y="2724347"/>
            <a:ext cx="3826888" cy="4133653"/>
          </a:xfrm>
          <a:prstGeom prst="rect">
            <a:avLst/>
          </a:prstGeom>
        </p:spPr>
      </p:pic>
      <p:sp>
        <p:nvSpPr>
          <p:cNvPr id="7" name="Nadpis 7">
            <a:extLst>
              <a:ext uri="{FF2B5EF4-FFF2-40B4-BE49-F238E27FC236}">
                <a16:creationId xmlns:a16="http://schemas.microsoft.com/office/drawing/2014/main" id="{3812092D-95C1-A4ED-9B94-AD0AC24E00DF}"/>
              </a:ext>
            </a:extLst>
          </p:cNvPr>
          <p:cNvSpPr txBox="1">
            <a:spLocks/>
          </p:cNvSpPr>
          <p:nvPr/>
        </p:nvSpPr>
        <p:spPr>
          <a:xfrm>
            <a:off x="3305273" y="1789968"/>
            <a:ext cx="5581454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Features’ Missingness (N/A) vs. Default</a:t>
            </a:r>
          </a:p>
          <a:p>
            <a:pPr algn="ctr"/>
            <a:endParaRPr lang="en-GB" sz="1400" i="1" u="sng" dirty="0"/>
          </a:p>
          <a:p>
            <a:pPr algn="ctr"/>
            <a:r>
              <a:rPr lang="en-GB" sz="2000" i="1" dirty="0"/>
              <a:t>Phi Correlation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37040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Defence outline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221860"/>
          </a:xfrm>
        </p:spPr>
        <p:txBody>
          <a:bodyPr>
            <a:normAutofit/>
          </a:bodyPr>
          <a:lstStyle/>
          <a:p>
            <a:r>
              <a:rPr lang="en-GB" dirty="0"/>
              <a:t>Thesis Goals</a:t>
            </a:r>
          </a:p>
          <a:p>
            <a:r>
              <a:rPr lang="en-GB" dirty="0"/>
              <a:t>Theoretical Overview</a:t>
            </a:r>
          </a:p>
          <a:p>
            <a:r>
              <a:rPr lang="en-GB" dirty="0"/>
              <a:t>Hypotheses Overview</a:t>
            </a:r>
          </a:p>
          <a:p>
            <a:r>
              <a:rPr lang="en-GB" b="1" dirty="0"/>
              <a:t>Machine Learning Implementation Framework</a:t>
            </a:r>
          </a:p>
          <a:p>
            <a:r>
              <a:rPr lang="en-GB" dirty="0"/>
              <a:t>Summary of Results</a:t>
            </a:r>
          </a:p>
          <a:p>
            <a:r>
              <a:rPr lang="en-GB" dirty="0"/>
              <a:t>Questions Review</a:t>
            </a:r>
          </a:p>
        </p:txBody>
      </p:sp>
    </p:spTree>
    <p:extLst>
      <p:ext uri="{BB962C8B-B14F-4D97-AF65-F5344CB8AC3E}">
        <p14:creationId xmlns:p14="http://schemas.microsoft.com/office/powerpoint/2010/main" val="22720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Nullity Dendrogram</a:t>
            </a:r>
            <a:endParaRPr lang="cs-CZ" dirty="0"/>
          </a:p>
        </p:txBody>
      </p:sp>
      <p:pic>
        <p:nvPicPr>
          <p:cNvPr id="11" name="Picture 10" descr="A picture containing diagram, sketch, technical drawing, line&#10;&#10;Description automatically generated">
            <a:extLst>
              <a:ext uri="{FF2B5EF4-FFF2-40B4-BE49-F238E27FC236}">
                <a16:creationId xmlns:a16="http://schemas.microsoft.com/office/drawing/2014/main" id="{312CFA37-9814-52FD-E5D5-E6E09220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" y="2157984"/>
            <a:ext cx="6000000" cy="3600000"/>
          </a:xfrm>
          <a:prstGeom prst="rect">
            <a:avLst/>
          </a:prstGeom>
        </p:spPr>
      </p:pic>
      <p:pic>
        <p:nvPicPr>
          <p:cNvPr id="13" name="Picture 12" descr="A picture containing diagram, sketch, technical drawing, drawing&#10;&#10;Description automatically generated">
            <a:extLst>
              <a:ext uri="{FF2B5EF4-FFF2-40B4-BE49-F238E27FC236}">
                <a16:creationId xmlns:a16="http://schemas.microsoft.com/office/drawing/2014/main" id="{D133AAD1-2282-5A6A-1958-CB084E90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2057400"/>
            <a:ext cx="6000000" cy="3600000"/>
          </a:xfrm>
          <a:prstGeom prst="rect">
            <a:avLst/>
          </a:prstGeom>
        </p:spPr>
      </p:pic>
      <p:sp>
        <p:nvSpPr>
          <p:cNvPr id="14" name="Nadpis 7">
            <a:extLst>
              <a:ext uri="{FF2B5EF4-FFF2-40B4-BE49-F238E27FC236}">
                <a16:creationId xmlns:a16="http://schemas.microsoft.com/office/drawing/2014/main" id="{DA0B7483-0231-EBA3-C838-416C2586BA87}"/>
              </a:ext>
            </a:extLst>
          </p:cNvPr>
          <p:cNvSpPr txBox="1">
            <a:spLocks/>
          </p:cNvSpPr>
          <p:nvPr/>
        </p:nvSpPr>
        <p:spPr>
          <a:xfrm>
            <a:off x="7812025" y="1712424"/>
            <a:ext cx="2255519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Default cases:</a:t>
            </a:r>
            <a:endParaRPr lang="cs-CZ" sz="2400" i="1" dirty="0"/>
          </a:p>
        </p:txBody>
      </p:sp>
      <p:sp>
        <p:nvSpPr>
          <p:cNvPr id="15" name="Nadpis 7">
            <a:extLst>
              <a:ext uri="{FF2B5EF4-FFF2-40B4-BE49-F238E27FC236}">
                <a16:creationId xmlns:a16="http://schemas.microsoft.com/office/drawing/2014/main" id="{90818EDD-352C-CCB6-0BD6-B7B4C66BC6A8}"/>
              </a:ext>
            </a:extLst>
          </p:cNvPr>
          <p:cNvSpPr txBox="1">
            <a:spLocks/>
          </p:cNvSpPr>
          <p:nvPr/>
        </p:nvSpPr>
        <p:spPr>
          <a:xfrm>
            <a:off x="2194561" y="1721016"/>
            <a:ext cx="2255519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All cases:</a:t>
            </a:r>
            <a:endParaRPr lang="cs-CZ" sz="2400" i="1" dirty="0"/>
          </a:p>
        </p:txBody>
      </p:sp>
    </p:spTree>
    <p:extLst>
      <p:ext uri="{BB962C8B-B14F-4D97-AF65-F5344CB8AC3E}">
        <p14:creationId xmlns:p14="http://schemas.microsoft.com/office/powerpoint/2010/main" val="27483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Spearman Correlation Matrix</a:t>
            </a:r>
            <a:endParaRPr lang="cs-CZ" dirty="0"/>
          </a:p>
        </p:txBody>
      </p:sp>
      <p:pic>
        <p:nvPicPr>
          <p:cNvPr id="3" name="Picture 2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66DBF7CD-064B-AC2B-DEA9-66AB9798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6" y="1618649"/>
            <a:ext cx="6448432" cy="5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8900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Split and ADASYN oversampling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10415954" cy="3276490"/>
          </a:xfrm>
        </p:spPr>
        <p:txBody>
          <a:bodyPr>
            <a:normAutofit/>
          </a:bodyPr>
          <a:lstStyle/>
          <a:p>
            <a:r>
              <a:rPr lang="en-GB" sz="2200" dirty="0"/>
              <a:t>Stratified split into:</a:t>
            </a:r>
          </a:p>
          <a:p>
            <a:pPr lvl="1"/>
            <a:r>
              <a:rPr lang="en-GB" sz="1800" dirty="0"/>
              <a:t>Training set (70 %) – Model Training, Hyperparameter tuning, Feature Selection.</a:t>
            </a:r>
          </a:p>
          <a:p>
            <a:pPr lvl="1"/>
            <a:r>
              <a:rPr lang="en-GB" sz="1800" dirty="0"/>
              <a:t>Validation set (15 %) – Model Selection.</a:t>
            </a:r>
          </a:p>
          <a:p>
            <a:pPr lvl="1"/>
            <a:r>
              <a:rPr lang="en-GB" sz="1800" dirty="0"/>
              <a:t>Test set (15 %) – Model Evaluation.</a:t>
            </a:r>
          </a:p>
          <a:p>
            <a:r>
              <a:rPr lang="en-GB" sz="2200" dirty="0"/>
              <a:t>ADASYN oversampling in order to balance the target distribution</a:t>
            </a:r>
          </a:p>
          <a:p>
            <a:pPr lvl="1"/>
            <a:r>
              <a:rPr lang="en-GB" sz="1800" dirty="0"/>
              <a:t>Performed only on training set in order to avoid data leakage</a:t>
            </a:r>
          </a:p>
          <a:p>
            <a:pPr lvl="1"/>
            <a:r>
              <a:rPr lang="en-GB" sz="1800" dirty="0"/>
              <a:t>KNN with 5 </a:t>
            </a:r>
            <a:r>
              <a:rPr lang="en-GB" sz="1800" dirty="0" err="1"/>
              <a:t>neighbors</a:t>
            </a:r>
            <a:r>
              <a:rPr lang="en-GB" sz="1800" dirty="0"/>
              <a:t> and Euclidean distance metric.</a:t>
            </a:r>
          </a:p>
          <a:p>
            <a:pPr lvl="1"/>
            <a:r>
              <a:rPr lang="en-GB" sz="1800" dirty="0"/>
              <a:t>No Random Oversampling </a:t>
            </a:r>
            <a:r>
              <a:rPr lang="en-GB" sz="1800" dirty="0">
                <a:sym typeface="Wingdings" panose="05000000000000000000" pitchFamily="2" charset="2"/>
              </a:rPr>
              <a:t> Loss of information / No Random Oversampling  Duplications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B213-34B7-D65D-F420-D8E8119E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32" y="4884332"/>
            <a:ext cx="5986136" cy="17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ADASYN oversampling</a:t>
            </a:r>
            <a:endParaRPr lang="cs-CZ" dirty="0"/>
          </a:p>
        </p:txBody>
      </p:sp>
      <p:pic>
        <p:nvPicPr>
          <p:cNvPr id="3" name="Content Placeholder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FE62A4A-E0D1-5913-1D94-773D1533F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7" y="1789968"/>
            <a:ext cx="6598777" cy="494061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6F21F-B3A3-54C0-48A7-637C4F08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64" y="2173116"/>
            <a:ext cx="5030248" cy="28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Binning and </a:t>
            </a:r>
            <a:r>
              <a:rPr lang="en-GB" dirty="0" err="1"/>
              <a:t>WoE</a:t>
            </a:r>
            <a:r>
              <a:rPr lang="en-GB" dirty="0"/>
              <a:t> transformation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646"/>
            <a:ext cx="10415954" cy="2079744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/>
              <a:t>Discretization of numeric features into interval bins and categorical features into sub-category groups, optimally with respect to the target variable.</a:t>
            </a:r>
          </a:p>
          <a:p>
            <a:r>
              <a:rPr lang="en-GB" sz="2200" dirty="0"/>
              <a:t>Captures missing values, outliers and non-linear relationship, thus no imputation/removal is needed</a:t>
            </a:r>
          </a:p>
          <a:p>
            <a:r>
              <a:rPr lang="en-GB" sz="2200" dirty="0"/>
              <a:t>Fitted on training set only (avoidance of data leakage) </a:t>
            </a:r>
            <a:r>
              <a:rPr lang="en-GB" sz="2200" dirty="0">
                <a:sym typeface="Wingdings" panose="05000000000000000000" pitchFamily="2" charset="2"/>
              </a:rPr>
              <a:t> transformation of training / validation / test set</a:t>
            </a:r>
            <a:endParaRPr lang="en-GB" sz="2200" dirty="0"/>
          </a:p>
          <a:p>
            <a:r>
              <a:rPr lang="en-GB" sz="2200" dirty="0"/>
              <a:t>Weight-of-Evidence transformation of bins into numeric values:</a:t>
            </a:r>
          </a:p>
          <a:p>
            <a:pPr lvl="1"/>
            <a:r>
              <a:rPr lang="en-GB" sz="1700" dirty="0"/>
              <a:t>Positive </a:t>
            </a:r>
            <a:r>
              <a:rPr lang="en-GB" sz="1700" dirty="0" err="1"/>
              <a:t>WoE</a:t>
            </a:r>
            <a:r>
              <a:rPr lang="en-GB" sz="1700" dirty="0"/>
              <a:t> </a:t>
            </a:r>
            <a:r>
              <a:rPr lang="en-GB" sz="1700" dirty="0">
                <a:sym typeface="Wingdings" panose="05000000000000000000" pitchFamily="2" charset="2"/>
              </a:rPr>
              <a:t> Larger distribution of non-defaulters than defaulters</a:t>
            </a:r>
          </a:p>
          <a:p>
            <a:pPr lvl="1"/>
            <a:r>
              <a:rPr lang="en-GB" sz="1700" dirty="0">
                <a:sym typeface="Wingdings" panose="05000000000000000000" pitchFamily="2" charset="2"/>
              </a:rPr>
              <a:t>Negative </a:t>
            </a:r>
            <a:r>
              <a:rPr lang="en-GB" sz="1700" dirty="0" err="1">
                <a:sym typeface="Wingdings" panose="05000000000000000000" pitchFamily="2" charset="2"/>
              </a:rPr>
              <a:t>WoE</a:t>
            </a:r>
            <a:r>
              <a:rPr lang="en-GB" sz="1700" dirty="0">
                <a:sym typeface="Wingdings" panose="05000000000000000000" pitchFamily="2" charset="2"/>
              </a:rPr>
              <a:t>  Larger distribution of defaulters than non-defaulters</a:t>
            </a:r>
          </a:p>
          <a:p>
            <a:pPr lvl="1"/>
            <a:endParaRPr lang="en-GB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52657-4BD2-67AF-4BDF-C962E172AB4E}"/>
                  </a:ext>
                </a:extLst>
              </p:cNvPr>
              <p:cNvSpPr txBox="1"/>
              <p:nvPr/>
            </p:nvSpPr>
            <p:spPr>
              <a:xfrm>
                <a:off x="3887381" y="4340982"/>
                <a:ext cx="4317592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𝑊𝑜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=0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52657-4BD2-67AF-4BDF-C962E172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381" y="4340982"/>
                <a:ext cx="4317592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73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WoE</a:t>
            </a:r>
            <a:r>
              <a:rPr lang="en-GB" dirty="0"/>
              <a:t> Bins distribution</a:t>
            </a:r>
            <a:endParaRPr lang="cs-CZ" dirty="0"/>
          </a:p>
        </p:txBody>
      </p:sp>
      <p:pic>
        <p:nvPicPr>
          <p:cNvPr id="6" name="Content Placeholder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71B5207-364A-FD96-01CA-513A24CB4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" y="2660142"/>
            <a:ext cx="5375148" cy="3583432"/>
          </a:xfrm>
        </p:spPr>
      </p:pic>
      <p:pic>
        <p:nvPicPr>
          <p:cNvPr id="10" name="Picture 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DDE88CB-1895-4759-8F0D-2D4474B14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661574"/>
            <a:ext cx="5373000" cy="3582000"/>
          </a:xfrm>
          <a:prstGeom prst="rect">
            <a:avLst/>
          </a:prstGeom>
        </p:spPr>
      </p:pic>
      <p:sp>
        <p:nvSpPr>
          <p:cNvPr id="11" name="Nadpis 7">
            <a:extLst>
              <a:ext uri="{FF2B5EF4-FFF2-40B4-BE49-F238E27FC236}">
                <a16:creationId xmlns:a16="http://schemas.microsoft.com/office/drawing/2014/main" id="{7A4EE3DA-32F1-14E9-0DB9-47A408DD48C5}"/>
              </a:ext>
            </a:extLst>
          </p:cNvPr>
          <p:cNvSpPr txBox="1">
            <a:spLocks/>
          </p:cNvSpPr>
          <p:nvPr/>
        </p:nvSpPr>
        <p:spPr>
          <a:xfrm>
            <a:off x="1220343" y="2039532"/>
            <a:ext cx="3522726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2800" i="1" dirty="0" err="1"/>
              <a:t>Debt</a:t>
            </a:r>
            <a:r>
              <a:rPr lang="en-GB" sz="2800" i="1" dirty="0"/>
              <a:t>-</a:t>
            </a:r>
            <a:r>
              <a:rPr lang="cs-CZ" sz="2800" i="1" dirty="0"/>
              <a:t>to</a:t>
            </a:r>
            <a:r>
              <a:rPr lang="en-GB" sz="2800" i="1" dirty="0"/>
              <a:t>-</a:t>
            </a:r>
            <a:r>
              <a:rPr lang="cs-CZ" sz="2800" i="1" dirty="0" err="1"/>
              <a:t>income</a:t>
            </a:r>
            <a:r>
              <a:rPr lang="cs-CZ" sz="2800" i="1" dirty="0"/>
              <a:t> ratio</a:t>
            </a:r>
          </a:p>
        </p:txBody>
      </p:sp>
      <p:sp>
        <p:nvSpPr>
          <p:cNvPr id="12" name="Nadpis 7">
            <a:extLst>
              <a:ext uri="{FF2B5EF4-FFF2-40B4-BE49-F238E27FC236}">
                <a16:creationId xmlns:a16="http://schemas.microsoft.com/office/drawing/2014/main" id="{C6241E60-B9A9-1D3E-55ED-166422029982}"/>
              </a:ext>
            </a:extLst>
          </p:cNvPr>
          <p:cNvSpPr txBox="1">
            <a:spLocks/>
          </p:cNvSpPr>
          <p:nvPr/>
        </p:nvSpPr>
        <p:spPr>
          <a:xfrm>
            <a:off x="7804698" y="2032674"/>
            <a:ext cx="259568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Job occupancy</a:t>
            </a:r>
            <a:endParaRPr lang="cs-CZ" sz="2800" i="1" dirty="0"/>
          </a:p>
        </p:txBody>
      </p:sp>
    </p:spTree>
    <p:extLst>
      <p:ext uri="{BB962C8B-B14F-4D97-AF65-F5344CB8AC3E}">
        <p14:creationId xmlns:p14="http://schemas.microsoft.com/office/powerpoint/2010/main" val="1785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cs-CZ" i="1" dirty="0" err="1"/>
              <a:t>Bayesian</a:t>
            </a:r>
            <a:r>
              <a:rPr lang="cs-CZ" i="1" dirty="0"/>
              <a:t> </a:t>
            </a:r>
            <a:r>
              <a:rPr lang="cs-CZ" i="1" dirty="0" err="1"/>
              <a:t>Optimization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44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Optimization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10415954" cy="263155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Faster than Grid Search and exhibits better results than Random Search (</a:t>
            </a:r>
            <a:r>
              <a:rPr lang="en-GB" dirty="0" err="1"/>
              <a:t>Drahokoupil</a:t>
            </a:r>
            <a:r>
              <a:rPr lang="en-GB" dirty="0"/>
              <a:t> 2022).</a:t>
            </a:r>
          </a:p>
          <a:p>
            <a:r>
              <a:rPr lang="en-GB" dirty="0"/>
              <a:t>Bayesian Optimization with:</a:t>
            </a:r>
          </a:p>
          <a:p>
            <a:pPr lvl="1"/>
            <a:r>
              <a:rPr lang="en-GB" dirty="0"/>
              <a:t>Stratified 10-fold Cross Validation</a:t>
            </a:r>
          </a:p>
          <a:p>
            <a:pPr lvl="1"/>
            <a:r>
              <a:rPr lang="en-GB" dirty="0"/>
              <a:t>Objective function: F1 score</a:t>
            </a:r>
          </a:p>
          <a:p>
            <a:pPr lvl="1"/>
            <a:r>
              <a:rPr lang="en-GB" dirty="0"/>
              <a:t>Surrogate function: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3333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6336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 Goals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685206"/>
          </a:xfrm>
        </p:spPr>
        <p:txBody>
          <a:bodyPr>
            <a:normAutofit/>
          </a:bodyPr>
          <a:lstStyle/>
          <a:p>
            <a:r>
              <a:rPr lang="en-GB" sz="2000" dirty="0"/>
              <a:t>Application of ML approaches within credit risk modelling.</a:t>
            </a:r>
          </a:p>
          <a:p>
            <a:r>
              <a:rPr lang="en-GB" sz="2000" dirty="0"/>
              <a:t>Develop and implement a custom ML framework in Python and HTML/CSS including EDA, Data Preprocessing, Modelling, Hyperparameter Optimization, Feature Selection, Model Selection, Evaluation, Recalibration and Deployment.</a:t>
            </a:r>
          </a:p>
          <a:p>
            <a:r>
              <a:rPr lang="en-GB" sz="2000" dirty="0"/>
              <a:t>8 classification models (Logistic Regression, Decision, Tree, Gaussian Naïve Bayes, K-Nearest </a:t>
            </a:r>
            <a:r>
              <a:rPr lang="en-GB" sz="2000" dirty="0" err="1"/>
              <a:t>Neighbors</a:t>
            </a:r>
            <a:r>
              <a:rPr lang="en-GB" sz="2000" dirty="0"/>
              <a:t>, Random Forest, Gradient Boosting, Support Vector Machine).</a:t>
            </a:r>
          </a:p>
          <a:p>
            <a:r>
              <a:rPr lang="en-GB" sz="2000" dirty="0"/>
              <a:t>Implementation of ML framework on an application scoring data set of US home equity loans (HMEQ).</a:t>
            </a:r>
          </a:p>
          <a:p>
            <a:pPr lvl="1"/>
            <a:r>
              <a:rPr lang="en-GB" sz="1800" dirty="0"/>
              <a:t>Therefore, only PD is modelled and either </a:t>
            </a:r>
            <a:r>
              <a:rPr lang="en-GB" sz="1800" dirty="0" err="1"/>
              <a:t>behavioral</a:t>
            </a:r>
            <a:r>
              <a:rPr lang="en-GB" sz="1800" dirty="0"/>
              <a:t> scoring, macroeconomic forecasting or LGD / EAD / ECL modelling are out of the thesis’ scope.</a:t>
            </a:r>
          </a:p>
          <a:p>
            <a:pPr lvl="1"/>
            <a:r>
              <a:rPr lang="en-GB" sz="1800" dirty="0"/>
              <a:t>Showcase a versatile ML implementation framework that can be employed for diverse data sets, as a proof of concept.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8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Feature Selection Algorithm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246893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Custom algorithm developed in Python</a:t>
            </a:r>
          </a:p>
          <a:p>
            <a:r>
              <a:rPr lang="en-GB" dirty="0"/>
              <a:t>Forward Sequential Feature Selection:</a:t>
            </a:r>
          </a:p>
          <a:p>
            <a:pPr lvl="1"/>
            <a:r>
              <a:rPr lang="en-GB" dirty="0"/>
              <a:t>Stratified 10-fold Cross Validation</a:t>
            </a:r>
          </a:p>
          <a:p>
            <a:pPr lvl="1"/>
            <a:r>
              <a:rPr lang="en-GB" dirty="0"/>
              <a:t>Objective function: F1 score</a:t>
            </a:r>
          </a:p>
          <a:p>
            <a:pPr lvl="1"/>
            <a:r>
              <a:rPr lang="en-GB" dirty="0"/>
              <a:t>RFE not used because it requires estimated coefficients / feature </a:t>
            </a:r>
            <a:r>
              <a:rPr lang="en-GB" dirty="0" err="1"/>
              <a:t>importances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Backward SFS not used because it was more computationally expensive.</a:t>
            </a:r>
          </a:p>
          <a:p>
            <a:pPr lvl="1"/>
            <a:r>
              <a:rPr lang="en-GB" dirty="0"/>
              <a:t>Stops when the score is not improved after 2 iterations.</a:t>
            </a:r>
          </a:p>
          <a:p>
            <a:r>
              <a:rPr lang="en-GB" dirty="0"/>
              <a:t>8 models </a:t>
            </a:r>
            <a:r>
              <a:rPr lang="en-GB" dirty="0">
                <a:sym typeface="Wingdings" panose="05000000000000000000" pitchFamily="2" charset="2"/>
              </a:rPr>
              <a:t> 8 subsets of optimal features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668D3-5731-A6DC-D0AE-D43DA880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55" y="4469918"/>
            <a:ext cx="7312744" cy="19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Print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CE5EE-7BA7-80C7-27C1-AF092729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8" y="1993690"/>
            <a:ext cx="8651824" cy="42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 Recurrence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AEE6B66-B1B0-8FC3-9CC2-EEC5B489E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80" y="1895475"/>
            <a:ext cx="7064828" cy="4495800"/>
          </a:xfrm>
        </p:spPr>
      </p:pic>
    </p:spTree>
    <p:extLst>
      <p:ext uri="{BB962C8B-B14F-4D97-AF65-F5344CB8AC3E}">
        <p14:creationId xmlns:p14="http://schemas.microsoft.com/office/powerpoint/2010/main" val="381411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 Distribution</a:t>
            </a:r>
          </a:p>
        </p:txBody>
      </p:sp>
      <p:pic>
        <p:nvPicPr>
          <p:cNvPr id="6" name="Content Placeholder 5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78F587EA-C5B9-37BB-9097-15498C590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24050"/>
            <a:ext cx="7387166" cy="4432300"/>
          </a:xfrm>
        </p:spPr>
      </p:pic>
    </p:spTree>
    <p:extLst>
      <p:ext uri="{BB962C8B-B14F-4D97-AF65-F5344CB8AC3E}">
        <p14:creationId xmlns:p14="http://schemas.microsoft.com/office/powerpoint/2010/main" val="19045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6015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 Algorithm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1905205"/>
          </a:xfrm>
        </p:spPr>
        <p:txBody>
          <a:bodyPr>
            <a:normAutofit/>
          </a:bodyPr>
          <a:lstStyle/>
          <a:p>
            <a:r>
              <a:rPr lang="en-GB" dirty="0"/>
              <a:t>Custom algorithm developed in Python</a:t>
            </a:r>
          </a:p>
          <a:p>
            <a:r>
              <a:rPr lang="en-GB" dirty="0"/>
              <a:t>8 models and 8 unique of subset of optimal features </a:t>
            </a:r>
            <a:r>
              <a:rPr lang="en-GB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  64 unique models.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257A3-F3C2-3A38-795C-43769280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86" y="3800681"/>
            <a:ext cx="7550152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Validation Space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9" y="2723529"/>
            <a:ext cx="4307457" cy="362551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F1 score</a:t>
            </a:r>
          </a:p>
          <a:p>
            <a:r>
              <a:rPr lang="en-GB" sz="2400" dirty="0">
                <a:solidFill>
                  <a:srgbClr val="00B050"/>
                </a:solidFill>
              </a:rPr>
              <a:t>Precision</a:t>
            </a:r>
          </a:p>
          <a:p>
            <a:r>
              <a:rPr lang="en-GB" sz="2400" dirty="0">
                <a:solidFill>
                  <a:srgbClr val="00B050"/>
                </a:solidFill>
              </a:rPr>
              <a:t>Recall</a:t>
            </a:r>
          </a:p>
          <a:p>
            <a:r>
              <a:rPr lang="en-GB" sz="2400" dirty="0">
                <a:solidFill>
                  <a:srgbClr val="00B050"/>
                </a:solidFill>
              </a:rPr>
              <a:t>Accuracy</a:t>
            </a:r>
          </a:p>
          <a:p>
            <a:r>
              <a:rPr lang="en-GB" sz="2400" dirty="0">
                <a:solidFill>
                  <a:srgbClr val="00B050"/>
                </a:solidFill>
              </a:rPr>
              <a:t>Matthew Correlation Coefficient</a:t>
            </a:r>
          </a:p>
        </p:txBody>
      </p:sp>
      <p:sp>
        <p:nvSpPr>
          <p:cNvPr id="10" name="Zástupný obsah 8">
            <a:extLst>
              <a:ext uri="{FF2B5EF4-FFF2-40B4-BE49-F238E27FC236}">
                <a16:creationId xmlns:a16="http://schemas.microsoft.com/office/drawing/2014/main" id="{BA543850-9041-0522-2A7A-87CCC5EC263A}"/>
              </a:ext>
            </a:extLst>
          </p:cNvPr>
          <p:cNvSpPr txBox="1">
            <a:spLocks/>
          </p:cNvSpPr>
          <p:nvPr/>
        </p:nvSpPr>
        <p:spPr>
          <a:xfrm>
            <a:off x="6476461" y="2723528"/>
            <a:ext cx="4734464" cy="4065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B050"/>
                </a:solidFill>
              </a:rPr>
              <a:t>AUC</a:t>
            </a:r>
          </a:p>
          <a:p>
            <a:r>
              <a:rPr lang="en-GB" sz="2400" dirty="0">
                <a:solidFill>
                  <a:srgbClr val="00B050"/>
                </a:solidFill>
              </a:rPr>
              <a:t>Kolmogorov-Smirnov Distance</a:t>
            </a:r>
          </a:p>
          <a:p>
            <a:r>
              <a:rPr lang="en-GB" sz="2400" dirty="0" err="1">
                <a:solidFill>
                  <a:srgbClr val="00B050"/>
                </a:solidFill>
              </a:rPr>
              <a:t>Somers’</a:t>
            </a:r>
            <a:r>
              <a:rPr lang="en-GB" sz="2400" dirty="0">
                <a:solidFill>
                  <a:srgbClr val="00B050"/>
                </a:solidFill>
              </a:rPr>
              <a:t> D</a:t>
            </a:r>
          </a:p>
          <a:p>
            <a:r>
              <a:rPr lang="en-GB" sz="2400" dirty="0">
                <a:solidFill>
                  <a:srgbClr val="FF0000"/>
                </a:solidFill>
              </a:rPr>
              <a:t>Brier Score Loss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Log Loss</a:t>
            </a:r>
          </a:p>
          <a:p>
            <a:endParaRPr lang="en-GB" sz="2400" dirty="0"/>
          </a:p>
        </p:txBody>
      </p:sp>
      <p:sp>
        <p:nvSpPr>
          <p:cNvPr id="11" name="Nadpis 7">
            <a:extLst>
              <a:ext uri="{FF2B5EF4-FFF2-40B4-BE49-F238E27FC236}">
                <a16:creationId xmlns:a16="http://schemas.microsoft.com/office/drawing/2014/main" id="{E6BBB4A1-063F-382F-0E9A-F0E70CC32C9C}"/>
              </a:ext>
            </a:extLst>
          </p:cNvPr>
          <p:cNvSpPr txBox="1">
            <a:spLocks/>
          </p:cNvSpPr>
          <p:nvPr/>
        </p:nvSpPr>
        <p:spPr>
          <a:xfrm>
            <a:off x="1587259" y="2176867"/>
            <a:ext cx="2805023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Class-based:</a:t>
            </a:r>
          </a:p>
        </p:txBody>
      </p:sp>
      <p:sp>
        <p:nvSpPr>
          <p:cNvPr id="12" name="Nadpis 7">
            <a:extLst>
              <a:ext uri="{FF2B5EF4-FFF2-40B4-BE49-F238E27FC236}">
                <a16:creationId xmlns:a16="http://schemas.microsoft.com/office/drawing/2014/main" id="{848E7BC3-63DB-C143-BCE1-A6EE380A5C24}"/>
              </a:ext>
            </a:extLst>
          </p:cNvPr>
          <p:cNvSpPr txBox="1">
            <a:spLocks/>
          </p:cNvSpPr>
          <p:nvPr/>
        </p:nvSpPr>
        <p:spPr>
          <a:xfrm>
            <a:off x="6476461" y="2176867"/>
            <a:ext cx="3170207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Probability-based:</a:t>
            </a:r>
          </a:p>
        </p:txBody>
      </p:sp>
    </p:spTree>
    <p:extLst>
      <p:ext uri="{BB962C8B-B14F-4D97-AF65-F5344CB8AC3E}">
        <p14:creationId xmlns:p14="http://schemas.microsoft.com/office/powerpoint/2010/main" val="1496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/>
              <p:nvPr/>
            </p:nvSpPr>
            <p:spPr>
              <a:xfrm>
                <a:off x="3988927" y="4588180"/>
                <a:ext cx="3585066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927" y="4588180"/>
                <a:ext cx="3585066" cy="397866"/>
              </a:xfrm>
              <a:prstGeom prst="rect">
                <a:avLst/>
              </a:prstGeom>
              <a:blipFill>
                <a:blip r:embed="rId2"/>
                <a:stretch>
                  <a:fillRect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ástupný obsah 8">
            <a:extLst>
              <a:ext uri="{FF2B5EF4-FFF2-40B4-BE49-F238E27FC236}">
                <a16:creationId xmlns:a16="http://schemas.microsoft.com/office/drawing/2014/main" id="{44ECDB6D-0F39-1549-FA57-38773CE3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4941498" cy="165860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B10062"/>
                </a:solidFill>
              </a:rPr>
              <a:t>Youden index:</a:t>
            </a:r>
          </a:p>
          <a:p>
            <a:pPr lvl="1"/>
            <a:r>
              <a:rPr lang="en-GB" dirty="0"/>
              <a:t>TPR: True Positive Rate</a:t>
            </a:r>
          </a:p>
          <a:p>
            <a:pPr lvl="1"/>
            <a:r>
              <a:rPr lang="en-GB" dirty="0"/>
              <a:t>TNR: True Negative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D2F569-F7CE-E576-A19D-7F4F36513B24}"/>
                  </a:ext>
                </a:extLst>
              </p:cNvPr>
              <p:cNvSpPr txBox="1"/>
              <p:nvPr/>
            </p:nvSpPr>
            <p:spPr>
              <a:xfrm>
                <a:off x="3988927" y="3737229"/>
                <a:ext cx="3585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𝑇𝑁𝑅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D2F569-F7CE-E576-A19D-7F4F36513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927" y="3737229"/>
                <a:ext cx="3585066" cy="369332"/>
              </a:xfrm>
              <a:prstGeom prst="rect">
                <a:avLst/>
              </a:prstGeom>
              <a:blipFill>
                <a:blip r:embed="rId3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Weighted Ranking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/>
              <p:nvPr/>
            </p:nvSpPr>
            <p:spPr>
              <a:xfrm>
                <a:off x="3069336" y="4595211"/>
                <a:ext cx="3585066" cy="879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𝑅𝑎𝑛𝑘𝑆𝑐𝑜𝑟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36" y="4595211"/>
                <a:ext cx="3585066" cy="879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ástupný obsah 8">
                <a:extLst>
                  <a:ext uri="{FF2B5EF4-FFF2-40B4-BE49-F238E27FC236}">
                    <a16:creationId xmlns:a16="http://schemas.microsoft.com/office/drawing/2014/main" id="{44ECDB6D-0F39-1549-FA57-38773CE3C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76"/>
                <a:ext cx="7620000" cy="25942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400" dirty="0"/>
                  <a:t>Rank score as a weighted average of the individual ranks.</a:t>
                </a:r>
              </a:p>
              <a:p>
                <a:pPr lvl="1"/>
                <a:r>
                  <a:rPr lang="en-GB" sz="1800" dirty="0"/>
                  <a:t>Rank 1 </a:t>
                </a:r>
                <a:r>
                  <a:rPr lang="en-GB" sz="1800" dirty="0">
                    <a:sym typeface="Wingdings" panose="05000000000000000000" pitchFamily="2" charset="2"/>
                  </a:rPr>
                  <a:t> the best model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Rank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GB" sz="1800" dirty="0"/>
                  <a:t> </a:t>
                </a:r>
                <a:r>
                  <a:rPr lang="en-GB" sz="1800" dirty="0">
                    <a:sym typeface="Wingdings" panose="05000000000000000000" pitchFamily="2" charset="2"/>
                  </a:rPr>
                  <a:t> the worst model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Based on the rank scores, the final rank is determined</a:t>
                </a:r>
              </a:p>
              <a:p>
                <a:r>
                  <a:rPr lang="en-GB" sz="2400" dirty="0">
                    <a:sym typeface="Wingdings" panose="05000000000000000000" pitchFamily="2" charset="2"/>
                  </a:rPr>
                  <a:t>Custom weights: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Higher weight of F1: unbiased evaluation on imbalanced data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Higher weight of Recall: Penalization of False Negatives (i.e., defaulters who have been classified as non-defaulters)</a:t>
                </a:r>
              </a:p>
            </p:txBody>
          </p:sp>
        </mc:Choice>
        <mc:Fallback>
          <p:sp>
            <p:nvSpPr>
              <p:cNvPr id="5" name="Zástupný obsah 8">
                <a:extLst>
                  <a:ext uri="{FF2B5EF4-FFF2-40B4-BE49-F238E27FC236}">
                    <a16:creationId xmlns:a16="http://schemas.microsoft.com/office/drawing/2014/main" id="{44ECDB6D-0F39-1549-FA57-38773CE3C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76"/>
                <a:ext cx="7620000" cy="2594227"/>
              </a:xfrm>
              <a:blipFill>
                <a:blip r:embed="rId3"/>
                <a:stretch>
                  <a:fillRect l="-960" t="-2824" r="-560"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ulka 5">
            <a:extLst>
              <a:ext uri="{FF2B5EF4-FFF2-40B4-BE49-F238E27FC236}">
                <a16:creationId xmlns:a16="http://schemas.microsoft.com/office/drawing/2014/main" id="{8718ED71-53E8-EC20-B59A-AE34FC30F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7588"/>
              </p:ext>
            </p:extLst>
          </p:nvPr>
        </p:nvGraphicFramePr>
        <p:xfrm>
          <a:off x="8522208" y="1789968"/>
          <a:ext cx="2130552" cy="453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276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</a:tblGrid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0432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0654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87648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789034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Somers’</a:t>
                      </a:r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27915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Brier Loss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22428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Loss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9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Print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8F107-02C3-D66B-6AD6-36174112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9" y="1627632"/>
            <a:ext cx="4996441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Theoretical Overview</a:t>
            </a:r>
          </a:p>
        </p:txBody>
      </p:sp>
    </p:spTree>
    <p:extLst>
      <p:ext uri="{BB962C8B-B14F-4D97-AF65-F5344CB8AC3E}">
        <p14:creationId xmlns:p14="http://schemas.microsoft.com/office/powerpoint/2010/main" val="1606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88DE3-5442-0ABB-2128-2F4EF57D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440" y="1658873"/>
            <a:ext cx="10296525" cy="5121496"/>
          </a:xfrm>
        </p:spPr>
      </p:pic>
    </p:spTree>
    <p:extLst>
      <p:ext uri="{BB962C8B-B14F-4D97-AF65-F5344CB8AC3E}">
        <p14:creationId xmlns:p14="http://schemas.microsoft.com/office/powerpoint/2010/main" val="383407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Scores Distribution</a:t>
            </a:r>
          </a:p>
        </p:txBody>
      </p:sp>
      <p:pic>
        <p:nvPicPr>
          <p:cNvPr id="5" name="Content Placeholder 4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3E362E77-89B5-27C9-F2D8-39C68A95F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4010"/>
            <a:ext cx="5999999" cy="3600000"/>
          </a:xfrm>
        </p:spPr>
      </p:pic>
      <p:pic>
        <p:nvPicPr>
          <p:cNvPr id="9" name="Picture 8" descr="A picture containing diagram, rectangle, screenshot, line&#10;&#10;Description automatically generated">
            <a:extLst>
              <a:ext uri="{FF2B5EF4-FFF2-40B4-BE49-F238E27FC236}">
                <a16:creationId xmlns:a16="http://schemas.microsoft.com/office/drawing/2014/main" id="{71B113F6-D8C9-D58B-A605-DF0BD3C18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99" y="1984010"/>
            <a:ext cx="60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 Distribution</a:t>
            </a:r>
          </a:p>
        </p:txBody>
      </p:sp>
      <p:pic>
        <p:nvPicPr>
          <p:cNvPr id="6" name="Content Placeholder 5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99DF0A86-05E5-6238-78C3-B8B558934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24050"/>
            <a:ext cx="7387166" cy="4432300"/>
          </a:xfrm>
        </p:spPr>
      </p:pic>
      <p:pic>
        <p:nvPicPr>
          <p:cNvPr id="7" name="Content Placeholder 5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6534C976-BC12-F660-986A-06B6EA22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42338"/>
            <a:ext cx="7387166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KNN Special Case</a:t>
            </a:r>
          </a:p>
        </p:txBody>
      </p:sp>
      <p:pic>
        <p:nvPicPr>
          <p:cNvPr id="16" name="Picture 15" descr="A picture containing text, screenshot, display, font&#10;&#10;Description automatically generated">
            <a:extLst>
              <a:ext uri="{FF2B5EF4-FFF2-40B4-BE49-F238E27FC236}">
                <a16:creationId xmlns:a16="http://schemas.microsoft.com/office/drawing/2014/main" id="{8A82163A-5FF3-F631-629F-5FA398A51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2685441"/>
            <a:ext cx="4514157" cy="3289584"/>
          </a:xfrm>
          <a:prstGeom prst="rect">
            <a:avLst/>
          </a:prstGeom>
        </p:spPr>
      </p:pic>
      <p:pic>
        <p:nvPicPr>
          <p:cNvPr id="18" name="Picture 17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B031D649-4F4A-394B-A182-7E9C00CB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29" y="2503200"/>
            <a:ext cx="5978653" cy="4185057"/>
          </a:xfrm>
          <a:prstGeom prst="rect">
            <a:avLst/>
          </a:prstGeom>
        </p:spPr>
      </p:pic>
      <p:sp>
        <p:nvSpPr>
          <p:cNvPr id="19" name="Nadpis 7">
            <a:extLst>
              <a:ext uri="{FF2B5EF4-FFF2-40B4-BE49-F238E27FC236}">
                <a16:creationId xmlns:a16="http://schemas.microsoft.com/office/drawing/2014/main" id="{A857D542-2BD9-9FB9-C456-454CB25234F9}"/>
              </a:ext>
            </a:extLst>
          </p:cNvPr>
          <p:cNvSpPr txBox="1">
            <a:spLocks/>
          </p:cNvSpPr>
          <p:nvPr/>
        </p:nvSpPr>
        <p:spPr>
          <a:xfrm>
            <a:off x="1014984" y="2070578"/>
            <a:ext cx="4114800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Probability Score Distribution</a:t>
            </a:r>
          </a:p>
        </p:txBody>
      </p:sp>
      <p:sp>
        <p:nvSpPr>
          <p:cNvPr id="20" name="Nadpis 7">
            <a:extLst>
              <a:ext uri="{FF2B5EF4-FFF2-40B4-BE49-F238E27FC236}">
                <a16:creationId xmlns:a16="http://schemas.microsoft.com/office/drawing/2014/main" id="{A8350506-4368-85A6-291F-A610C450B0DA}"/>
              </a:ext>
            </a:extLst>
          </p:cNvPr>
          <p:cNvSpPr txBox="1">
            <a:spLocks/>
          </p:cNvSpPr>
          <p:nvPr/>
        </p:nvSpPr>
        <p:spPr>
          <a:xfrm>
            <a:off x="7741920" y="2031985"/>
            <a:ext cx="4114800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2692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Time Distribution</a:t>
            </a:r>
          </a:p>
        </p:txBody>
      </p:sp>
      <p:pic>
        <p:nvPicPr>
          <p:cNvPr id="10" name="Content Placeholder 9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9591A5EF-4475-9332-EF56-AD77B920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2027712"/>
            <a:ext cx="7387166" cy="4432300"/>
          </a:xfrm>
        </p:spPr>
      </p:pic>
    </p:spTree>
    <p:extLst>
      <p:ext uri="{BB962C8B-B14F-4D97-AF65-F5344CB8AC3E}">
        <p14:creationId xmlns:p14="http://schemas.microsoft.com/office/powerpoint/2010/main" val="14403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Score vs. Execution Time</a:t>
            </a:r>
          </a:p>
        </p:txBody>
      </p:sp>
      <p:pic>
        <p:nvPicPr>
          <p:cNvPr id="5" name="Content Placeholder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785D6730-4A26-F657-EE49-98CF622C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91538"/>
            <a:ext cx="5914286" cy="4140000"/>
          </a:xfr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7BFACB7-AE5D-4580-D25B-A5BC32EB4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85" y="1891538"/>
            <a:ext cx="5914286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Model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 lnSpcReduction="10000"/>
          </a:bodyPr>
          <a:lstStyle/>
          <a:p>
            <a:r>
              <a:rPr lang="en-GB" sz="2400" b="1" dirty="0"/>
              <a:t>Gradient Boosting</a:t>
            </a:r>
            <a:r>
              <a:rPr lang="en-GB" sz="2400" dirty="0"/>
              <a:t> trained on features selected by </a:t>
            </a:r>
            <a:r>
              <a:rPr lang="en-GB" sz="2400" b="1" dirty="0"/>
              <a:t>Neural Network</a:t>
            </a:r>
            <a:r>
              <a:rPr lang="en-GB" sz="2400" dirty="0"/>
              <a:t>.</a:t>
            </a:r>
          </a:p>
          <a:p>
            <a:r>
              <a:rPr lang="en-GB" sz="2400" b="1" dirty="0"/>
              <a:t>Final Features (10):</a:t>
            </a:r>
            <a:r>
              <a:rPr lang="en-GB" sz="2400" dirty="0"/>
              <a:t> MORTDUE, VALUE, JOB, YOJ, DEROG, DELINQ, CLAGE, NINQ, CLNO, DEBTINC</a:t>
            </a:r>
          </a:p>
          <a:p>
            <a:r>
              <a:rPr lang="en-GB" sz="2400" b="1" dirty="0"/>
              <a:t>Threshold:</a:t>
            </a:r>
            <a:r>
              <a:rPr lang="en-GB" sz="2400" dirty="0"/>
              <a:t> 0.4955</a:t>
            </a:r>
          </a:p>
          <a:p>
            <a:r>
              <a:rPr lang="en-GB" sz="2400" b="1" dirty="0"/>
              <a:t>Final Hyperparameters:</a:t>
            </a:r>
            <a:endParaRPr lang="en-GB" sz="2400" dirty="0"/>
          </a:p>
          <a:p>
            <a:pPr lvl="1"/>
            <a:r>
              <a:rPr lang="en-GB" sz="2000" dirty="0"/>
              <a:t>Number of estimators: 1,000</a:t>
            </a:r>
          </a:p>
          <a:p>
            <a:pPr lvl="1"/>
            <a:r>
              <a:rPr lang="en-GB" sz="2000" dirty="0"/>
              <a:t>Split criterion: Friedman MSE</a:t>
            </a:r>
          </a:p>
          <a:p>
            <a:pPr lvl="1"/>
            <a:r>
              <a:rPr lang="en-GB" sz="2000" dirty="0"/>
              <a:t>Max depth of tree: 10</a:t>
            </a:r>
          </a:p>
          <a:p>
            <a:pPr lvl="1"/>
            <a:r>
              <a:rPr lang="en-GB" sz="2000" dirty="0"/>
              <a:t>Max features: 1</a:t>
            </a:r>
          </a:p>
          <a:p>
            <a:pPr lvl="1"/>
            <a:r>
              <a:rPr lang="en-GB" sz="2000" dirty="0"/>
              <a:t>Loss function: Log Loss</a:t>
            </a:r>
          </a:p>
          <a:p>
            <a:pPr lvl="1"/>
            <a:r>
              <a:rPr lang="en-GB" sz="2000" dirty="0"/>
              <a:t>Learning rate: 0.0150</a:t>
            </a:r>
          </a:p>
        </p:txBody>
      </p:sp>
    </p:spTree>
    <p:extLst>
      <p:ext uri="{BB962C8B-B14F-4D97-AF65-F5344CB8AC3E}">
        <p14:creationId xmlns:p14="http://schemas.microsoft.com/office/powerpoint/2010/main" val="382260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Model Recalibration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2676524"/>
          </a:xfrm>
        </p:spPr>
        <p:txBody>
          <a:bodyPr>
            <a:normAutofit/>
          </a:bodyPr>
          <a:lstStyle/>
          <a:p>
            <a:r>
              <a:rPr lang="en-GB" sz="2400" dirty="0"/>
              <a:t>Instead of using the model trained on training set only </a:t>
            </a:r>
            <a:r>
              <a:rPr lang="en-GB" sz="2400" dirty="0">
                <a:sym typeface="Wingdings" panose="05000000000000000000" pitchFamily="2" charset="2"/>
              </a:rPr>
              <a:t> retraining the model on the joined training and validation set.</a:t>
            </a:r>
          </a:p>
          <a:p>
            <a:r>
              <a:rPr lang="en-GB" sz="2400" dirty="0">
                <a:sym typeface="Wingdings" panose="05000000000000000000" pitchFamily="2" charset="2"/>
              </a:rPr>
              <a:t>Model recalibration  improvement in model’s performance.</a:t>
            </a:r>
          </a:p>
          <a:p>
            <a:r>
              <a:rPr lang="en-GB" sz="2400" dirty="0">
                <a:sym typeface="Wingdings" panose="05000000000000000000" pitchFamily="2" charset="2"/>
              </a:rPr>
              <a:t>Threshold recalibration  final threshold: </a:t>
            </a:r>
            <a:r>
              <a:rPr lang="en-GB" sz="2400" b="1" dirty="0">
                <a:sym typeface="Wingdings" panose="05000000000000000000" pitchFamily="2" charset="2"/>
              </a:rPr>
              <a:t>0.45109</a:t>
            </a:r>
          </a:p>
          <a:p>
            <a:r>
              <a:rPr lang="en-GB" sz="2400" dirty="0">
                <a:sym typeface="Wingdings" panose="05000000000000000000" pitchFamily="2" charset="2"/>
              </a:rPr>
              <a:t>Both recalibrated model and threshold are used within evaluation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84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410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Confusion</a:t>
            </a:r>
            <a:r>
              <a:rPr lang="cs-CZ" dirty="0"/>
              <a:t> Matrix</a:t>
            </a:r>
            <a:endParaRPr lang="en-GB" dirty="0"/>
          </a:p>
        </p:txBody>
      </p:sp>
      <p:pic>
        <p:nvPicPr>
          <p:cNvPr id="3" name="Content Placeholder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AD35A12-7882-71B6-C167-14FDC19FC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39" y="1789968"/>
            <a:ext cx="5954046" cy="4630925"/>
          </a:xfrm>
        </p:spPr>
      </p:pic>
    </p:spTree>
    <p:extLst>
      <p:ext uri="{BB962C8B-B14F-4D97-AF65-F5344CB8AC3E}">
        <p14:creationId xmlns:p14="http://schemas.microsoft.com/office/powerpoint/2010/main" val="2782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key terms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3728947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Target variable:</a:t>
            </a:r>
            <a:r>
              <a:rPr lang="en-GB" dirty="0"/>
              <a:t> Dependent / output / response variable (e.g., default status)</a:t>
            </a:r>
          </a:p>
          <a:p>
            <a:r>
              <a:rPr lang="en-GB" b="1" dirty="0"/>
              <a:t>Feature:</a:t>
            </a:r>
            <a:r>
              <a:rPr lang="en-GB" dirty="0"/>
              <a:t> Predictor / explanatory / independent variable or attribute (e.g., income)</a:t>
            </a:r>
          </a:p>
          <a:p>
            <a:r>
              <a:rPr lang="en-GB" b="1" dirty="0"/>
              <a:t>Recalibration:</a:t>
            </a:r>
            <a:r>
              <a:rPr lang="en-GB" dirty="0"/>
              <a:t> Re-training the model (re-estimating the model’s parameters) on new data.</a:t>
            </a:r>
          </a:p>
          <a:p>
            <a:r>
              <a:rPr lang="en-GB" b="1" dirty="0"/>
              <a:t>Imbalanced class: </a:t>
            </a:r>
            <a:r>
              <a:rPr lang="en-GB" dirty="0"/>
              <a:t>Skewed distribution of target variable (lots of non-defaults, few defaults)</a:t>
            </a:r>
          </a:p>
          <a:p>
            <a:r>
              <a:rPr lang="en-GB" b="1" dirty="0"/>
              <a:t>Hyperparameter tuning:</a:t>
            </a:r>
            <a:r>
              <a:rPr lang="en-GB" dirty="0"/>
              <a:t> Selection of the optimal </a:t>
            </a:r>
            <a:r>
              <a:rPr lang="en-GB" dirty="0" err="1"/>
              <a:t>hypeparameters</a:t>
            </a:r>
            <a:r>
              <a:rPr lang="en-GB" dirty="0"/>
              <a:t>’ (setting) values of a model.</a:t>
            </a:r>
          </a:p>
          <a:p>
            <a:r>
              <a:rPr lang="en-GB" b="1" dirty="0"/>
              <a:t>Cross validation: </a:t>
            </a:r>
            <a:r>
              <a:rPr lang="en-GB" dirty="0"/>
              <a:t>Split of data into </a:t>
            </a:r>
            <a:r>
              <a:rPr lang="en-GB" i="1" dirty="0"/>
              <a:t>k </a:t>
            </a:r>
            <a:r>
              <a:rPr lang="en-GB" dirty="0"/>
              <a:t>folds (</a:t>
            </a:r>
            <a:r>
              <a:rPr lang="en-GB" i="1" dirty="0"/>
              <a:t>k-1</a:t>
            </a:r>
            <a:r>
              <a:rPr lang="en-GB" dirty="0"/>
              <a:t> for training and </a:t>
            </a:r>
            <a:r>
              <a:rPr lang="en-GB" i="1" dirty="0"/>
              <a:t>k </a:t>
            </a:r>
            <a:r>
              <a:rPr lang="en-GB" dirty="0"/>
              <a:t>for validation) </a:t>
            </a:r>
            <a:r>
              <a:rPr lang="en-GB" i="1" dirty="0"/>
              <a:t>k</a:t>
            </a:r>
            <a:r>
              <a:rPr lang="en-GB" dirty="0"/>
              <a:t>-times.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260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6166104" cy="2822828"/>
          </a:xfrm>
        </p:spPr>
        <p:txBody>
          <a:bodyPr>
            <a:normAutofit/>
          </a:bodyPr>
          <a:lstStyle/>
          <a:p>
            <a:r>
              <a:rPr lang="en-GB" sz="2400" dirty="0"/>
              <a:t>Relatively high scores (0.8-0.9) and low loss functions </a:t>
            </a:r>
            <a:r>
              <a:rPr lang="en-GB" sz="2400" dirty="0">
                <a:sym typeface="Wingdings" panose="05000000000000000000" pitchFamily="2" charset="2"/>
              </a:rPr>
              <a:t> Model is able distinguish between defaulters and non-defaulters.</a:t>
            </a:r>
          </a:p>
          <a:p>
            <a:r>
              <a:rPr lang="en-GB" sz="2400" dirty="0">
                <a:sym typeface="Wingdings" panose="05000000000000000000" pitchFamily="2" charset="2"/>
              </a:rPr>
              <a:t>Positive impact of model recalibration.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Model retrained on training and validation set exhibits higher scores / lower losses than model trained only on training set.</a:t>
            </a:r>
          </a:p>
          <a:p>
            <a:endParaRPr lang="en-GB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A55DC-ED00-A38C-83DC-9BECD105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99" y="1789968"/>
            <a:ext cx="3968623" cy="37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 curve of the Gradient Boosting model</a:t>
            </a:r>
          </a:p>
        </p:txBody>
      </p:sp>
      <p:pic>
        <p:nvPicPr>
          <p:cNvPr id="11" name="Content Placeholder 10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4A4DAFA-DCE2-6FF1-D6F6-FF6AE0461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5" y="1789968"/>
            <a:ext cx="6669677" cy="4668774"/>
          </a:xfrm>
        </p:spPr>
      </p:pic>
    </p:spTree>
    <p:extLst>
      <p:ext uri="{BB962C8B-B14F-4D97-AF65-F5344CB8AC3E}">
        <p14:creationId xmlns:p14="http://schemas.microsoft.com/office/powerpoint/2010/main" val="29884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Importance</a:t>
            </a:r>
          </a:p>
        </p:txBody>
      </p:sp>
      <p:pic>
        <p:nvPicPr>
          <p:cNvPr id="5" name="Content Placeholder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483778B-902D-BAC9-251F-7DEE5840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83" y="1905762"/>
            <a:ext cx="7907633" cy="4744580"/>
          </a:xfrm>
        </p:spPr>
      </p:pic>
    </p:spTree>
    <p:extLst>
      <p:ext uri="{BB962C8B-B14F-4D97-AF65-F5344CB8AC3E}">
        <p14:creationId xmlns:p14="http://schemas.microsoft.com/office/powerpoint/2010/main" val="296407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911840" cy="689952"/>
          </a:xfrm>
        </p:spPr>
        <p:txBody>
          <a:bodyPr>
            <a:normAutofit fontScale="90000"/>
          </a:bodyPr>
          <a:lstStyle/>
          <a:p>
            <a:r>
              <a:rPr lang="en-GB" dirty="0"/>
              <a:t>SHAP summary plot of Gradient Boosting model</a:t>
            </a:r>
          </a:p>
        </p:txBody>
      </p:sp>
      <p:pic>
        <p:nvPicPr>
          <p:cNvPr id="6" name="Content Placeholder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C42D994-4857-4E21-0F08-1E41873C1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3" y="1656579"/>
            <a:ext cx="5817533" cy="5171141"/>
          </a:xfrm>
        </p:spPr>
      </p:pic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B75982F-B352-60E4-C763-202F03E96E74}"/>
              </a:ext>
            </a:extLst>
          </p:cNvPr>
          <p:cNvSpPr txBox="1">
            <a:spLocks/>
          </p:cNvSpPr>
          <p:nvPr/>
        </p:nvSpPr>
        <p:spPr>
          <a:xfrm>
            <a:off x="838200" y="1895476"/>
            <a:ext cx="4611624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SHAP values for global </a:t>
            </a:r>
            <a:r>
              <a:rPr lang="en-GB" sz="2000" dirty="0" err="1"/>
              <a:t>explanability</a:t>
            </a:r>
            <a:r>
              <a:rPr lang="en-GB" sz="2000" dirty="0"/>
              <a:t> of the black box model.</a:t>
            </a:r>
          </a:p>
          <a:p>
            <a:pPr lvl="1"/>
            <a:r>
              <a:rPr lang="en-GB" sz="1600" dirty="0"/>
              <a:t>i.e., how each feature contributes to the predictions?</a:t>
            </a:r>
          </a:p>
          <a:p>
            <a:r>
              <a:rPr lang="en-GB" sz="2000" dirty="0"/>
              <a:t>Negative </a:t>
            </a:r>
            <a:r>
              <a:rPr lang="en-GB" sz="2000" dirty="0" err="1"/>
              <a:t>WoE</a:t>
            </a:r>
            <a:r>
              <a:rPr lang="en-GB" sz="20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higher PD</a:t>
            </a:r>
          </a:p>
          <a:p>
            <a:r>
              <a:rPr lang="en-GB" sz="2000" dirty="0">
                <a:sym typeface="Wingdings" panose="05000000000000000000" pitchFamily="2" charset="2"/>
              </a:rPr>
              <a:t>Positive </a:t>
            </a:r>
            <a:r>
              <a:rPr lang="en-GB" sz="2000" dirty="0" err="1">
                <a:sym typeface="Wingdings" panose="05000000000000000000" pitchFamily="2" charset="2"/>
              </a:rPr>
              <a:t>WoE</a:t>
            </a:r>
            <a:r>
              <a:rPr lang="en-GB" sz="2000" dirty="0">
                <a:sym typeface="Wingdings" panose="05000000000000000000" pitchFamily="2" charset="2"/>
              </a:rPr>
              <a:t>  lower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14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ML Deployment</a:t>
            </a:r>
          </a:p>
        </p:txBody>
      </p:sp>
    </p:spTree>
    <p:extLst>
      <p:ext uri="{BB962C8B-B14F-4D97-AF65-F5344CB8AC3E}">
        <p14:creationId xmlns:p14="http://schemas.microsoft.com/office/powerpoint/2010/main" val="16933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Deployment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5476"/>
            <a:ext cx="10794167" cy="4495800"/>
          </a:xfrm>
        </p:spPr>
        <p:txBody>
          <a:bodyPr>
            <a:normAutofit/>
          </a:bodyPr>
          <a:lstStyle/>
          <a:p>
            <a:r>
              <a:rPr lang="en-GB" dirty="0"/>
              <a:t>Final model and threshold recalibration prior the deployment on whole data set </a:t>
            </a:r>
            <a:r>
              <a:rPr lang="en-GB" dirty="0">
                <a:sym typeface="Wingdings" panose="05000000000000000000" pitchFamily="2" charset="2"/>
              </a:rPr>
              <a:t> final threshold: </a:t>
            </a:r>
            <a:r>
              <a:rPr lang="en-GB" b="1" dirty="0">
                <a:sym typeface="Wingdings" panose="05000000000000000000" pitchFamily="2" charset="2"/>
              </a:rPr>
              <a:t>0.3358</a:t>
            </a:r>
            <a:endParaRPr lang="en-GB" dirty="0"/>
          </a:p>
          <a:p>
            <a:r>
              <a:rPr lang="en-GB" dirty="0"/>
              <a:t>Web application developed with Flask (back-end) and HTML/CSS (front-end).</a:t>
            </a:r>
          </a:p>
          <a:p>
            <a:r>
              <a:rPr lang="en-GB" dirty="0"/>
              <a:t>Loan application form – field inputs with the respective features.</a:t>
            </a:r>
          </a:p>
          <a:p>
            <a:r>
              <a:rPr lang="en-GB" dirty="0"/>
              <a:t>Result page – Loan approval result, PD, LIME explanation.</a:t>
            </a:r>
          </a:p>
          <a:p>
            <a:r>
              <a:rPr lang="en-GB" dirty="0">
                <a:hlinkClick r:id="rId2"/>
              </a:rPr>
              <a:t>http://ml-credit-risk-app-petrngn.pythonanywhere.com/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4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Architecture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0CABEE5-C16F-C7C2-4D4E-A732B8D39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744" y="1895475"/>
            <a:ext cx="10090324" cy="4495800"/>
          </a:xfrm>
        </p:spPr>
      </p:pic>
    </p:spTree>
    <p:extLst>
      <p:ext uri="{BB962C8B-B14F-4D97-AF65-F5344CB8AC3E}">
        <p14:creationId xmlns:p14="http://schemas.microsoft.com/office/powerpoint/2010/main" val="17134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Loan Application Form</a:t>
            </a:r>
          </a:p>
        </p:txBody>
      </p:sp>
      <p:pic>
        <p:nvPicPr>
          <p:cNvPr id="5" name="Content Placeholder 4" descr="A screenshot of a application form&#10;&#10;Description automatically generated with medium confidence">
            <a:extLst>
              <a:ext uri="{FF2B5EF4-FFF2-40B4-BE49-F238E27FC236}">
                <a16:creationId xmlns:a16="http://schemas.microsoft.com/office/drawing/2014/main" id="{A9FA8542-2C70-BF0C-4638-E0DACE87A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01" y="1889543"/>
            <a:ext cx="5034997" cy="4789739"/>
          </a:xfrm>
        </p:spPr>
      </p:pic>
    </p:spTree>
    <p:extLst>
      <p:ext uri="{BB962C8B-B14F-4D97-AF65-F5344CB8AC3E}">
        <p14:creationId xmlns:p14="http://schemas.microsoft.com/office/powerpoint/2010/main" val="24029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 Page</a:t>
            </a:r>
          </a:p>
        </p:txBody>
      </p:sp>
      <p:pic>
        <p:nvPicPr>
          <p:cNvPr id="6" name="Content Placeholder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B85AD592-CD42-BA6B-405D-87838758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4" y="1924050"/>
            <a:ext cx="5430756" cy="4432300"/>
          </a:xfrm>
        </p:spPr>
      </p:pic>
    </p:spTree>
    <p:extLst>
      <p:ext uri="{BB962C8B-B14F-4D97-AF65-F5344CB8AC3E}">
        <p14:creationId xmlns:p14="http://schemas.microsoft.com/office/powerpoint/2010/main" val="137694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Summary of Results</a:t>
            </a:r>
          </a:p>
        </p:txBody>
      </p:sp>
    </p:spTree>
    <p:extLst>
      <p:ext uri="{BB962C8B-B14F-4D97-AF65-F5344CB8AC3E}">
        <p14:creationId xmlns:p14="http://schemas.microsoft.com/office/powerpoint/2010/main" val="38535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key terms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3728947"/>
          </a:xfrm>
        </p:spPr>
        <p:txBody>
          <a:bodyPr>
            <a:normAutofit/>
          </a:bodyPr>
          <a:lstStyle/>
          <a:p>
            <a:r>
              <a:rPr lang="en-GB" sz="2200" b="1" dirty="0"/>
              <a:t>ADASYN oversampling: </a:t>
            </a:r>
            <a:r>
              <a:rPr lang="en-GB" sz="2200" dirty="0"/>
              <a:t>Adaptive Synthetic replication of minority classes using KNN.</a:t>
            </a:r>
          </a:p>
          <a:p>
            <a:r>
              <a:rPr lang="en-GB" sz="2200" b="1" dirty="0"/>
              <a:t>Bayesian Optimization:</a:t>
            </a:r>
            <a:r>
              <a:rPr lang="en-GB" sz="2200" dirty="0"/>
              <a:t> Hyperparameter tuning technique leveraging Bayesian inference by incorporating information from previous iterations when looking for the best hyperparameter values.</a:t>
            </a:r>
          </a:p>
          <a:p>
            <a:r>
              <a:rPr lang="en-GB" sz="2200" b="1" dirty="0"/>
              <a:t>Black-box / White box model:</a:t>
            </a:r>
            <a:r>
              <a:rPr lang="en-GB" sz="2200" dirty="0"/>
              <a:t> Accurate but not interpretable / Interpretable but not accurate model.</a:t>
            </a:r>
            <a:endParaRPr lang="en-GB" sz="2200" b="1" dirty="0"/>
          </a:p>
          <a:p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34408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Hypotheses’ Testing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86650C-4569-8E15-34A1-A0A4B64A2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51" y="1923740"/>
            <a:ext cx="8316486" cy="4439270"/>
          </a:xfrm>
        </p:spPr>
      </p:pic>
    </p:spTree>
    <p:extLst>
      <p:ext uri="{BB962C8B-B14F-4D97-AF65-F5344CB8AC3E}">
        <p14:creationId xmlns:p14="http://schemas.microsoft.com/office/powerpoint/2010/main" val="36323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HMEQ studies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DB9FFF-E83F-86BD-8607-94C2A458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337" y="2153403"/>
            <a:ext cx="7173326" cy="3772426"/>
          </a:xfrm>
        </p:spPr>
      </p:pic>
    </p:spTree>
    <p:extLst>
      <p:ext uri="{BB962C8B-B14F-4D97-AF65-F5344CB8AC3E}">
        <p14:creationId xmlns:p14="http://schemas.microsoft.com/office/powerpoint/2010/main" val="1683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0BBA-ECD4-0CB7-EFF4-D97BDDE4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ADASYN generates more synthetic default-case instances that are managers.</a:t>
            </a:r>
          </a:p>
          <a:p>
            <a:r>
              <a:rPr lang="en-GB" dirty="0"/>
              <a:t>Missing Debt-to-income ratio is strong indicator of default.</a:t>
            </a:r>
          </a:p>
          <a:p>
            <a:r>
              <a:rPr lang="en-GB" dirty="0"/>
              <a:t>Despite the strong association between VALUE and default status, its contribution is negligible.</a:t>
            </a:r>
          </a:p>
          <a:p>
            <a:r>
              <a:rPr lang="en-GB" dirty="0"/>
              <a:t>Black-box models tend to select more features than white box models.</a:t>
            </a:r>
          </a:p>
          <a:p>
            <a:r>
              <a:rPr lang="en-GB" dirty="0"/>
              <a:t>Despite the high correlation between VALUE and MORTDUE, both features were selected within the final model.</a:t>
            </a:r>
          </a:p>
          <a:p>
            <a:r>
              <a:rPr lang="en-GB" dirty="0"/>
              <a:t>Most of the models are conservative as they have threshold below 0.5</a:t>
            </a:r>
          </a:p>
          <a:p>
            <a:r>
              <a:rPr lang="en-GB" dirty="0"/>
              <a:t>Ensembles GB, RF performs better than SVM, NN, and LR, DT and GNB perform the worst.</a:t>
            </a:r>
          </a:p>
          <a:p>
            <a:r>
              <a:rPr lang="en-GB" dirty="0"/>
              <a:t>Drawback of Youden index for optimal threshold calculation resulting in threshold of 1.</a:t>
            </a:r>
          </a:p>
        </p:txBody>
      </p:sp>
    </p:spTree>
    <p:extLst>
      <p:ext uri="{BB962C8B-B14F-4D97-AF65-F5344CB8AC3E}">
        <p14:creationId xmlns:p14="http://schemas.microsoft.com/office/powerpoint/2010/main" val="12989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Use</a:t>
            </a:r>
            <a:r>
              <a:rPr lang="cs-CZ" dirty="0"/>
              <a:t> more </a:t>
            </a:r>
            <a:r>
              <a:rPr lang="en-GB" dirty="0"/>
              <a:t>relevant</a:t>
            </a:r>
            <a:r>
              <a:rPr lang="cs-CZ" dirty="0"/>
              <a:t>, </a:t>
            </a:r>
            <a:r>
              <a:rPr lang="en-GB" dirty="0"/>
              <a:t>actual</a:t>
            </a:r>
            <a:r>
              <a:rPr lang="cs-CZ" dirty="0"/>
              <a:t> and „</a:t>
            </a:r>
            <a:r>
              <a:rPr lang="en-GB" dirty="0"/>
              <a:t>bigger</a:t>
            </a:r>
            <a:r>
              <a:rPr lang="cs-CZ" dirty="0"/>
              <a:t>“ </a:t>
            </a:r>
            <a:r>
              <a:rPr lang="en-GB" dirty="0"/>
              <a:t>data</a:t>
            </a:r>
          </a:p>
          <a:p>
            <a:r>
              <a:rPr lang="cs-CZ" dirty="0"/>
              <a:t>Use </a:t>
            </a:r>
            <a:r>
              <a:rPr lang="en-GB" dirty="0" err="1"/>
              <a:t>behavioral</a:t>
            </a:r>
            <a:r>
              <a:rPr lang="cs-CZ" dirty="0"/>
              <a:t> </a:t>
            </a:r>
            <a:r>
              <a:rPr lang="en-GB" dirty="0"/>
              <a:t>scoring</a:t>
            </a:r>
            <a:r>
              <a:rPr lang="cs-CZ" dirty="0"/>
              <a:t> and </a:t>
            </a:r>
            <a:r>
              <a:rPr lang="en-GB" dirty="0"/>
              <a:t>macroeconomic</a:t>
            </a:r>
            <a:r>
              <a:rPr lang="cs-CZ" dirty="0"/>
              <a:t> </a:t>
            </a:r>
            <a:r>
              <a:rPr lang="en-GB" dirty="0"/>
              <a:t>data</a:t>
            </a:r>
          </a:p>
          <a:p>
            <a:r>
              <a:rPr lang="cs-CZ" dirty="0"/>
              <a:t>Use </a:t>
            </a:r>
            <a:r>
              <a:rPr lang="cs-CZ" dirty="0" err="1"/>
              <a:t>TensorFlow</a:t>
            </a:r>
            <a:r>
              <a:rPr lang="cs-CZ" dirty="0"/>
              <a:t>/</a:t>
            </a:r>
            <a:r>
              <a:rPr lang="cs-CZ" dirty="0" err="1"/>
              <a:t>Keras</a:t>
            </a:r>
            <a:r>
              <a:rPr lang="cs-CZ" dirty="0"/>
              <a:t>/</a:t>
            </a:r>
            <a:r>
              <a:rPr lang="en-GB" dirty="0" err="1"/>
              <a:t>PyTorch</a:t>
            </a:r>
            <a:r>
              <a:rPr lang="en-GB" dirty="0"/>
              <a:t> for Neural Network development</a:t>
            </a:r>
          </a:p>
          <a:p>
            <a:r>
              <a:rPr lang="en-GB" dirty="0"/>
              <a:t>Use Django framework for ML deployment</a:t>
            </a:r>
          </a:p>
          <a:p>
            <a:r>
              <a:rPr lang="en-GB" dirty="0"/>
              <a:t>ML application in other credit risk modelling components (LGD, EAD, ECL)</a:t>
            </a:r>
          </a:p>
          <a:p>
            <a:r>
              <a:rPr lang="en-GB" dirty="0"/>
              <a:t>Hyperparameter Optimization with </a:t>
            </a:r>
            <a:r>
              <a:rPr lang="en-GB" dirty="0" err="1"/>
              <a:t>Optuna</a:t>
            </a:r>
            <a:endParaRPr lang="en-GB" dirty="0"/>
          </a:p>
          <a:p>
            <a:r>
              <a:rPr lang="en-GB" dirty="0"/>
              <a:t>H2O ML module for automated machine learning</a:t>
            </a:r>
          </a:p>
          <a:p>
            <a:r>
              <a:rPr lang="en-GB" dirty="0"/>
              <a:t>Constraints for threshold optimization</a:t>
            </a:r>
          </a:p>
        </p:txBody>
      </p:sp>
    </p:spTree>
    <p:extLst>
      <p:ext uri="{BB962C8B-B14F-4D97-AF65-F5344CB8AC3E}">
        <p14:creationId xmlns:p14="http://schemas.microsoft.com/office/powerpoint/2010/main" val="7138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619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Supervisor’s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682814"/>
            <a:ext cx="10957560" cy="9747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GB" sz="2000" dirty="0"/>
              <a:t>Could Petr spend few words on the results of Hypothesis 3 </a:t>
            </a:r>
            <a:r>
              <a:rPr lang="en-GB" sz="2000" i="1" dirty="0"/>
              <a:t>“Black-box models perform better than white-box models on the HMEQ data set”</a:t>
            </a:r>
            <a:r>
              <a:rPr lang="en-GB" sz="2000" dirty="0"/>
              <a:t>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prof. </a:t>
            </a:r>
            <a:r>
              <a:rPr lang="en-GB" sz="2800" i="1" dirty="0" err="1"/>
              <a:t>PhDr</a:t>
            </a:r>
            <a:r>
              <a:rPr lang="en-GB" sz="2800" i="1" dirty="0"/>
              <a:t>. Petr Teplý, </a:t>
            </a:r>
            <a:r>
              <a:rPr lang="en-GB" sz="2800" i="1" dirty="0" err="1"/>
              <a:t>Ph.D</a:t>
            </a:r>
            <a:r>
              <a:rPr lang="en-GB" sz="2800" i="1" dirty="0"/>
              <a:t>:</a:t>
            </a:r>
            <a:endParaRPr lang="cs-CZ" sz="2800" i="1" dirty="0"/>
          </a:p>
        </p:txBody>
      </p:sp>
      <p:pic>
        <p:nvPicPr>
          <p:cNvPr id="6" name="Picture 5" descr="A picture containing diagram, screenshot, rectangle, line&#10;&#10;Description automatically generated">
            <a:extLst>
              <a:ext uri="{FF2B5EF4-FFF2-40B4-BE49-F238E27FC236}">
                <a16:creationId xmlns:a16="http://schemas.microsoft.com/office/drawing/2014/main" id="{5BDB1E41-B985-0F3D-BEE6-5BD6F2A3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07" y="3512944"/>
            <a:ext cx="5575093" cy="3345056"/>
          </a:xfrm>
          <a:prstGeom prst="rect">
            <a:avLst/>
          </a:prstGeom>
        </p:spPr>
      </p:pic>
      <p:pic>
        <p:nvPicPr>
          <p:cNvPr id="8" name="Picture 7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C38E0C34-A6A4-D8C1-87CE-6AA99D055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3512944"/>
            <a:ext cx="5504688" cy="3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Supervisor’s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682815"/>
            <a:ext cx="10838688" cy="1029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2"/>
            </a:pPr>
            <a:r>
              <a:rPr lang="en-GB" sz="2000" dirty="0"/>
              <a:t>What are the specific policy recommendation for risk managers and regulators based on Petr’s results regarding the recent banking regulatory framework (specifically the use of internal bank models)?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prof. </a:t>
            </a:r>
            <a:r>
              <a:rPr lang="en-GB" sz="2800" i="1" dirty="0" err="1"/>
              <a:t>PhDr</a:t>
            </a:r>
            <a:r>
              <a:rPr lang="en-GB" sz="2800" i="1" dirty="0"/>
              <a:t>. Petr Teplý, </a:t>
            </a:r>
            <a:r>
              <a:rPr lang="en-GB" sz="2800" i="1" dirty="0" err="1"/>
              <a:t>Ph.D</a:t>
            </a:r>
            <a:r>
              <a:rPr lang="en-GB" sz="2800" i="1" dirty="0"/>
              <a:t>:</a:t>
            </a:r>
            <a:endParaRPr lang="cs-CZ" sz="2800" i="1" dirty="0"/>
          </a:p>
        </p:txBody>
      </p:sp>
      <p:sp>
        <p:nvSpPr>
          <p:cNvPr id="2" name="Zástupný obsah 8">
            <a:extLst>
              <a:ext uri="{FF2B5EF4-FFF2-40B4-BE49-F238E27FC236}">
                <a16:creationId xmlns:a16="http://schemas.microsoft.com/office/drawing/2014/main" id="{15CA3B50-38DF-02E2-1339-9C0440B34BDB}"/>
              </a:ext>
            </a:extLst>
          </p:cNvPr>
          <p:cNvSpPr txBox="1">
            <a:spLocks/>
          </p:cNvSpPr>
          <p:nvPr/>
        </p:nvSpPr>
        <p:spPr>
          <a:xfrm>
            <a:off x="310896" y="3813913"/>
            <a:ext cx="5458968" cy="28617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B10062"/>
                </a:solidFill>
              </a:rPr>
              <a:t>EBA (2021): Discussion paper on machine learning for IRB models</a:t>
            </a:r>
          </a:p>
          <a:p>
            <a:r>
              <a:rPr lang="en-GB" sz="1600" dirty="0"/>
              <a:t>Precise methodology for documentation, modelling, deployment, validation, monitoring </a:t>
            </a:r>
          </a:p>
          <a:p>
            <a:r>
              <a:rPr lang="en-GB" sz="1600" dirty="0"/>
              <a:t>Precise, comprehensible and consistent documentation (modelling, assumptions, math. theory)</a:t>
            </a:r>
          </a:p>
          <a:p>
            <a:r>
              <a:rPr lang="en-GB" sz="1600" dirty="0"/>
              <a:t>Intuitive and interpretable model’s results in line with economic theory</a:t>
            </a:r>
          </a:p>
          <a:p>
            <a:r>
              <a:rPr lang="en-GB" sz="1600" dirty="0" err="1"/>
              <a:t>Explainability</a:t>
            </a:r>
            <a:r>
              <a:rPr lang="en-GB" sz="1600" dirty="0"/>
              <a:t> of model’s results </a:t>
            </a:r>
            <a:r>
              <a:rPr lang="en-GB" sz="1600" dirty="0">
                <a:sym typeface="Wingdings" panose="05000000000000000000" pitchFamily="2" charset="2"/>
              </a:rPr>
              <a:t> LIME, SHAP, Feature Importance</a:t>
            </a:r>
            <a:endParaRPr lang="en-GB" sz="1600" dirty="0"/>
          </a:p>
          <a:p>
            <a:r>
              <a:rPr lang="en-GB" sz="1600" dirty="0"/>
              <a:t>All the stakeholders should have appropriate level of knowledge of model’s functioning </a:t>
            </a:r>
          </a:p>
          <a:p>
            <a:endParaRPr lang="en-GB" sz="1400" dirty="0"/>
          </a:p>
          <a:p>
            <a:endParaRPr lang="en-GB" sz="1600" dirty="0"/>
          </a:p>
        </p:txBody>
      </p:sp>
      <p:sp>
        <p:nvSpPr>
          <p:cNvPr id="6" name="Zástupný obsah 8">
            <a:extLst>
              <a:ext uri="{FF2B5EF4-FFF2-40B4-BE49-F238E27FC236}">
                <a16:creationId xmlns:a16="http://schemas.microsoft.com/office/drawing/2014/main" id="{9EFBAC9E-F438-FD05-3AB0-96CD62461B74}"/>
              </a:ext>
            </a:extLst>
          </p:cNvPr>
          <p:cNvSpPr txBox="1">
            <a:spLocks/>
          </p:cNvSpPr>
          <p:nvPr/>
        </p:nvSpPr>
        <p:spPr>
          <a:xfrm>
            <a:off x="5684520" y="3712465"/>
            <a:ext cx="6367272" cy="28617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EBA (2021) – Discussion paper on machine learning for IRB models</a:t>
            </a:r>
          </a:p>
          <a:p>
            <a:r>
              <a:rPr lang="en-GB" sz="1400" dirty="0"/>
              <a:t>All the stakeholders should have appropriate level of knowledge of model’s functioning </a:t>
            </a:r>
          </a:p>
          <a:p>
            <a:r>
              <a:rPr lang="en-GB" sz="1400" dirty="0"/>
              <a:t>CRM staff should have high skill level for development and validation of ML models.</a:t>
            </a:r>
          </a:p>
          <a:p>
            <a:r>
              <a:rPr lang="en-GB" sz="1400" dirty="0"/>
              <a:t>Avoid unnecessary complexity</a:t>
            </a:r>
          </a:p>
          <a:p>
            <a:r>
              <a:rPr lang="en-GB" sz="1400" dirty="0"/>
              <a:t>Human judgement</a:t>
            </a:r>
          </a:p>
          <a:p>
            <a:r>
              <a:rPr lang="en-GB" sz="1400" dirty="0"/>
              <a:t>Fairness and no bias / discrimination </a:t>
            </a:r>
            <a:r>
              <a:rPr lang="en-GB" sz="1400" dirty="0">
                <a:sym typeface="Wingdings" panose="05000000000000000000" pitchFamily="2" charset="2"/>
              </a:rPr>
              <a:t> ethical and legal aspects</a:t>
            </a:r>
          </a:p>
          <a:p>
            <a:r>
              <a:rPr lang="en-GB" sz="1400" dirty="0">
                <a:sym typeface="Wingdings" panose="05000000000000000000" pitchFamily="2" charset="2"/>
              </a:rPr>
              <a:t>Regular monitoring, validation and recalibration</a:t>
            </a:r>
          </a:p>
          <a:p>
            <a:r>
              <a:rPr lang="en-GB" sz="1400" dirty="0">
                <a:sym typeface="Wingdings" panose="05000000000000000000" pitchFamily="2" charset="2"/>
              </a:rPr>
              <a:t>Data quality and representativeness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516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Opponent’s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472503"/>
            <a:ext cx="10655808" cy="9889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GB" sz="2000" dirty="0"/>
              <a:t>Which modelling approach according to your experience does provide the best balance between final model performance and the level of understandability for decision makers?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Ing. </a:t>
            </a:r>
            <a:r>
              <a:rPr lang="en-GB" sz="2800" i="1" dirty="0" err="1"/>
              <a:t>Lud</a:t>
            </a:r>
            <a:r>
              <a:rPr lang="cs-CZ" sz="2800" i="1" dirty="0" err="1"/>
              <a:t>ěk</a:t>
            </a:r>
            <a:r>
              <a:rPr lang="cs-CZ" sz="2800" i="1" dirty="0"/>
              <a:t> Palán: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6A63AB1-A000-F977-83CB-D737DA9ED946}"/>
              </a:ext>
            </a:extLst>
          </p:cNvPr>
          <p:cNvSpPr txBox="1">
            <a:spLocks/>
          </p:cNvSpPr>
          <p:nvPr/>
        </p:nvSpPr>
        <p:spPr>
          <a:xfrm>
            <a:off x="1347216" y="3263902"/>
            <a:ext cx="6059424" cy="2861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Sufficient comprehensibility (if the tree is not too deep)</a:t>
            </a:r>
          </a:p>
          <a:p>
            <a:r>
              <a:rPr lang="en-GB" sz="1800" dirty="0"/>
              <a:t>Plausible performance due to:</a:t>
            </a:r>
          </a:p>
          <a:p>
            <a:pPr lvl="1"/>
            <a:r>
              <a:rPr lang="en-GB" sz="1600" dirty="0"/>
              <a:t>Non-parametric character of decision tree</a:t>
            </a:r>
          </a:p>
          <a:p>
            <a:pPr lvl="1"/>
            <a:r>
              <a:rPr lang="en-GB" sz="1600" dirty="0"/>
              <a:t>Robustness against outliers and non-linear relationships</a:t>
            </a:r>
          </a:p>
          <a:p>
            <a:endParaRPr lang="en-GB" sz="1800" dirty="0"/>
          </a:p>
        </p:txBody>
      </p:sp>
      <p:pic>
        <p:nvPicPr>
          <p:cNvPr id="11" name="Picture 1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A54F495-2EFA-0B81-CE35-14F1B3A9A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8" y="3162455"/>
            <a:ext cx="4452788" cy="36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0BBA-ECD4-0CB7-EFF4-D97BDDE4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/>
              <a:t>Aras, S. (2021): </a:t>
            </a:r>
            <a:r>
              <a:rPr lang="en-GB" i="1" dirty="0"/>
              <a:t>“Bagging and Boosting Classifiers for Credit Risk Evaluation.”</a:t>
            </a:r>
            <a:r>
              <a:rPr lang="en-GB" dirty="0"/>
              <a:t> Reflection of Economic Development</a:t>
            </a:r>
          </a:p>
          <a:p>
            <a:r>
              <a:rPr lang="en-GB" b="1" dirty="0"/>
              <a:t>de </a:t>
            </a:r>
            <a:r>
              <a:rPr lang="en-GB" b="1" dirty="0" err="1"/>
              <a:t>Hond</a:t>
            </a:r>
            <a:r>
              <a:rPr lang="en-GB" b="1" dirty="0"/>
              <a:t>, A. A., I. M. Kant, M. </a:t>
            </a:r>
            <a:r>
              <a:rPr lang="en-GB" b="1" dirty="0" err="1"/>
              <a:t>Fornasa</a:t>
            </a:r>
            <a:r>
              <a:rPr lang="en-GB" b="1" dirty="0"/>
              <a:t>, G. </a:t>
            </a:r>
            <a:r>
              <a:rPr lang="en-GB" b="1" dirty="0" err="1"/>
              <a:t>Cinà</a:t>
            </a:r>
            <a:r>
              <a:rPr lang="en-GB" b="1" dirty="0"/>
              <a:t>, P. W. </a:t>
            </a:r>
            <a:r>
              <a:rPr lang="en-GB" b="1" dirty="0" err="1"/>
              <a:t>Elbers</a:t>
            </a:r>
            <a:r>
              <a:rPr lang="en-GB" b="1" dirty="0"/>
              <a:t>, P. J. </a:t>
            </a:r>
            <a:r>
              <a:rPr lang="en-GB" b="1" dirty="0" err="1"/>
              <a:t>Thoral</a:t>
            </a:r>
            <a:r>
              <a:rPr lang="en-GB" b="1" dirty="0"/>
              <a:t>, M. S. </a:t>
            </a:r>
            <a:r>
              <a:rPr lang="en-GB" b="1" dirty="0" err="1"/>
              <a:t>Arbous</a:t>
            </a:r>
            <a:r>
              <a:rPr lang="en-GB" b="1" dirty="0"/>
              <a:t>, &amp; E. W. </a:t>
            </a:r>
            <a:r>
              <a:rPr lang="en-GB" b="1" dirty="0" err="1"/>
              <a:t>Steyerberg</a:t>
            </a:r>
            <a:r>
              <a:rPr lang="en-GB" b="1" dirty="0"/>
              <a:t> (2023):</a:t>
            </a:r>
            <a:r>
              <a:rPr lang="en-GB" b="1" i="1" dirty="0"/>
              <a:t> </a:t>
            </a:r>
            <a:r>
              <a:rPr lang="en-GB" i="1" dirty="0"/>
              <a:t>“Predicting Readmission or Death After Discharge From the ICU: External Validation and Retraining of a Machine Learning Model.” </a:t>
            </a:r>
            <a:r>
              <a:rPr lang="en-GB" dirty="0"/>
              <a:t>Critical Care Medicine</a:t>
            </a:r>
          </a:p>
          <a:p>
            <a:r>
              <a:rPr lang="en-GB" b="1" dirty="0" err="1"/>
              <a:t>Drahokoupil</a:t>
            </a:r>
            <a:r>
              <a:rPr lang="en-GB" b="1" dirty="0"/>
              <a:t>, J. (2022): </a:t>
            </a:r>
            <a:r>
              <a:rPr lang="en-GB" i="1" dirty="0"/>
              <a:t>“Application of the </a:t>
            </a:r>
            <a:r>
              <a:rPr lang="en-GB" i="1" dirty="0" err="1"/>
              <a:t>XGBoost</a:t>
            </a:r>
            <a:r>
              <a:rPr lang="en-GB" i="1" dirty="0"/>
              <a:t> algorithm and Bayesian optimization for the Bitcoin price prediction during the COVID-19 period.” </a:t>
            </a:r>
            <a:r>
              <a:rPr lang="en-GB" dirty="0"/>
              <a:t>FFA Working Papers 4</a:t>
            </a:r>
          </a:p>
          <a:p>
            <a:r>
              <a:rPr lang="en-GB" b="1" dirty="0"/>
              <a:t>EBA (2021): </a:t>
            </a:r>
            <a:r>
              <a:rPr lang="en-GB" i="1" dirty="0"/>
              <a:t>“Discussion paper on machine learning for IRB models”.</a:t>
            </a:r>
            <a:r>
              <a:rPr lang="en-GB" dirty="0"/>
              <a:t> European Banking Authority.</a:t>
            </a:r>
            <a:endParaRPr lang="en-GB" b="1" dirty="0"/>
          </a:p>
          <a:p>
            <a:r>
              <a:rPr lang="en-GB" b="1" i="0" dirty="0" err="1">
                <a:effectLst/>
              </a:rPr>
              <a:t>Morocho-Cayamcela</a:t>
            </a:r>
            <a:r>
              <a:rPr lang="en-GB" b="1" dirty="0"/>
              <a:t> M.E.</a:t>
            </a:r>
            <a:r>
              <a:rPr lang="en-GB" b="1" i="0" dirty="0">
                <a:effectLst/>
              </a:rPr>
              <a:t>, H. Lee &amp; W. Lim (2019)</a:t>
            </a:r>
            <a:r>
              <a:rPr lang="en-GB" b="1" dirty="0">
                <a:effectLst/>
              </a:rPr>
              <a:t>:</a:t>
            </a:r>
            <a:r>
              <a:rPr lang="en-GB" b="0" i="1" dirty="0">
                <a:effectLst/>
              </a:rPr>
              <a:t> “Machine Learning for 5G/ B5G Mobile and Wireless Communications: Potential, Limitations, and Future Directions”</a:t>
            </a:r>
            <a:r>
              <a:rPr lang="en-GB" b="0" dirty="0">
                <a:effectLst/>
              </a:rPr>
              <a:t>. Institute of Electrical and Electronics Engineers</a:t>
            </a:r>
          </a:p>
          <a:p>
            <a:r>
              <a:rPr lang="en-GB" b="1" dirty="0" err="1"/>
              <a:t>Pintelas</a:t>
            </a:r>
            <a:r>
              <a:rPr lang="en-GB" b="1" dirty="0"/>
              <a:t>, E., I. E. </a:t>
            </a:r>
            <a:r>
              <a:rPr lang="en-GB" b="1" dirty="0" err="1"/>
              <a:t>Livieris</a:t>
            </a:r>
            <a:r>
              <a:rPr lang="en-GB" b="1" dirty="0"/>
              <a:t>, &amp; P. </a:t>
            </a:r>
            <a:r>
              <a:rPr lang="en-GB" b="1" dirty="0" err="1"/>
              <a:t>Pintelas</a:t>
            </a:r>
            <a:r>
              <a:rPr lang="en-GB" b="1" dirty="0"/>
              <a:t> (2020</a:t>
            </a:r>
            <a:r>
              <a:rPr lang="en-GB" b="1" i="1" dirty="0"/>
              <a:t>): </a:t>
            </a:r>
            <a:r>
              <a:rPr lang="en-GB" i="1" dirty="0"/>
              <a:t>“A Grey-Box Ensemble Model Exploiting Black-Box Accuracy and White-Box Intrinsic Interpretability.” </a:t>
            </a:r>
            <a:r>
              <a:rPr lang="en-GB" dirty="0"/>
              <a:t>Algorithms</a:t>
            </a:r>
          </a:p>
          <a:p>
            <a:r>
              <a:rPr lang="en-GB" b="1" dirty="0"/>
              <a:t>Wu, Z., L. Jiang, Z. Jiang, B. Chen, K. Liu, Q. Xuan, &amp; Y. Xiang (2018): </a:t>
            </a:r>
            <a:r>
              <a:rPr lang="en-GB" i="1" dirty="0"/>
              <a:t>“Accurate indoor localization based on CSI and visibility graph.” </a:t>
            </a:r>
            <a:r>
              <a:rPr lang="en-GB" dirty="0"/>
              <a:t>Sensors (Basel, Switzerland)</a:t>
            </a:r>
          </a:p>
          <a:p>
            <a:r>
              <a:rPr lang="en-GB" b="1" dirty="0" err="1"/>
              <a:t>Zurada</a:t>
            </a:r>
            <a:r>
              <a:rPr lang="en-GB" b="1" dirty="0"/>
              <a:t>, J., N. Kunene, &amp; J. Guan (2014): </a:t>
            </a:r>
            <a:r>
              <a:rPr lang="en-GB" i="1" dirty="0"/>
              <a:t>“The classification performance of multiple methods and datasets: Cases from the loan credit scoring domain.” </a:t>
            </a:r>
            <a:r>
              <a:rPr lang="en-GB" dirty="0"/>
              <a:t>Journal of International Technology and Information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9895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Thank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0360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vs White box models</a:t>
            </a:r>
            <a:endParaRPr lang="cs-CZ" dirty="0"/>
          </a:p>
        </p:txBody>
      </p:sp>
      <p:pic>
        <p:nvPicPr>
          <p:cNvPr id="1028" name="Picture 4" descr="The trade-off between interpretability and accuracy of some relevant ML models. Highly interpretable algorithms such as classification rules, or linear regression, are often inaccurate. Very accurate DNNs are a classic example of black boxes.">
            <a:extLst>
              <a:ext uri="{FF2B5EF4-FFF2-40B4-BE49-F238E27FC236}">
                <a16:creationId xmlns:a16="http://schemas.microsoft.com/office/drawing/2014/main" id="{2699C73A-0257-EB39-332B-70D20955C0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76" y="1789968"/>
            <a:ext cx="6732253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94FD5-FED9-002B-D83B-DACBFA89DF18}"/>
              </a:ext>
            </a:extLst>
          </p:cNvPr>
          <p:cNvSpPr txBox="1"/>
          <p:nvPr/>
        </p:nvSpPr>
        <p:spPr>
          <a:xfrm>
            <a:off x="4690872" y="6345687"/>
            <a:ext cx="405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1" dirty="0">
                <a:solidFill>
                  <a:srgbClr val="333333"/>
                </a:solidFill>
                <a:effectLst/>
                <a:latin typeface="HelveticaNeue Regular"/>
              </a:rPr>
              <a:t>Source: </a:t>
            </a:r>
            <a:r>
              <a:rPr lang="en-GB" sz="1400" b="0" i="1" dirty="0" err="1">
                <a:solidFill>
                  <a:srgbClr val="333333"/>
                </a:solidFill>
                <a:effectLst/>
                <a:latin typeface="HelveticaNeue Regular"/>
              </a:rPr>
              <a:t>Morocho-Cayamcela</a:t>
            </a:r>
            <a:r>
              <a:rPr lang="en-GB" sz="1400" b="0" i="1" dirty="0">
                <a:solidFill>
                  <a:srgbClr val="333333"/>
                </a:solidFill>
                <a:effectLst/>
                <a:latin typeface="HelveticaNeue Regular"/>
              </a:rPr>
              <a:t> (2019)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2177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vs White box models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928" y="2774091"/>
            <a:ext cx="4355592" cy="3728947"/>
          </a:xfrm>
        </p:spPr>
        <p:txBody>
          <a:bodyPr>
            <a:normAutofit/>
          </a:bodyPr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endParaRPr lang="en-GB" dirty="0"/>
          </a:p>
          <a:p>
            <a:r>
              <a:rPr lang="en-GB" dirty="0"/>
              <a:t>Random Forest</a:t>
            </a:r>
          </a:p>
          <a:p>
            <a:r>
              <a:rPr lang="en-GB" dirty="0"/>
              <a:t>Gradient Boosting</a:t>
            </a:r>
          </a:p>
          <a:p>
            <a:r>
              <a:rPr lang="en-GB" dirty="0"/>
              <a:t>Support Vector Machine</a:t>
            </a:r>
          </a:p>
          <a:p>
            <a:r>
              <a:rPr lang="en-GB" dirty="0"/>
              <a:t>Neural Network</a:t>
            </a:r>
          </a:p>
        </p:txBody>
      </p:sp>
      <p:sp>
        <p:nvSpPr>
          <p:cNvPr id="2" name="Zástupný obsah 8">
            <a:extLst>
              <a:ext uri="{FF2B5EF4-FFF2-40B4-BE49-F238E27FC236}">
                <a16:creationId xmlns:a16="http://schemas.microsoft.com/office/drawing/2014/main" id="{727EA189-7308-41D8-5133-EBC55F427CE1}"/>
              </a:ext>
            </a:extLst>
          </p:cNvPr>
          <p:cNvSpPr txBox="1">
            <a:spLocks/>
          </p:cNvSpPr>
          <p:nvPr/>
        </p:nvSpPr>
        <p:spPr>
          <a:xfrm>
            <a:off x="1429512" y="2774092"/>
            <a:ext cx="4355592" cy="372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Logistic Regression</a:t>
            </a:r>
          </a:p>
          <a:p>
            <a:r>
              <a:rPr lang="en-GB" dirty="0"/>
              <a:t>Gaussian Naïve Bayes</a:t>
            </a:r>
          </a:p>
          <a:p>
            <a:r>
              <a:rPr lang="en-GB" dirty="0"/>
              <a:t>Decision Tree</a:t>
            </a:r>
          </a:p>
        </p:txBody>
      </p:sp>
      <p:sp>
        <p:nvSpPr>
          <p:cNvPr id="3" name="Nadpis 7">
            <a:extLst>
              <a:ext uri="{FF2B5EF4-FFF2-40B4-BE49-F238E27FC236}">
                <a16:creationId xmlns:a16="http://schemas.microsoft.com/office/drawing/2014/main" id="{419A8F77-447F-2D0D-3536-C714EAA38C06}"/>
              </a:ext>
            </a:extLst>
          </p:cNvPr>
          <p:cNvSpPr txBox="1">
            <a:spLocks/>
          </p:cNvSpPr>
          <p:nvPr/>
        </p:nvSpPr>
        <p:spPr>
          <a:xfrm>
            <a:off x="1191769" y="2102808"/>
            <a:ext cx="363626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i="1" dirty="0"/>
              <a:t>White-box models:</a:t>
            </a:r>
            <a:endParaRPr lang="cs-CZ" sz="3200" i="1" dirty="0"/>
          </a:p>
        </p:txBody>
      </p:sp>
      <p:sp>
        <p:nvSpPr>
          <p:cNvPr id="4" name="Nadpis 7">
            <a:extLst>
              <a:ext uri="{FF2B5EF4-FFF2-40B4-BE49-F238E27FC236}">
                <a16:creationId xmlns:a16="http://schemas.microsoft.com/office/drawing/2014/main" id="{F23EBB8D-BCEA-C82D-B692-3B1BDD960C28}"/>
              </a:ext>
            </a:extLst>
          </p:cNvPr>
          <p:cNvSpPr txBox="1">
            <a:spLocks/>
          </p:cNvSpPr>
          <p:nvPr/>
        </p:nvSpPr>
        <p:spPr>
          <a:xfrm>
            <a:off x="6498337" y="2102808"/>
            <a:ext cx="363626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i="1" dirty="0"/>
              <a:t>Black-box models:</a:t>
            </a:r>
            <a:endParaRPr lang="cs-CZ" sz="3200" i="1" dirty="0"/>
          </a:p>
        </p:txBody>
      </p:sp>
    </p:spTree>
    <p:extLst>
      <p:ext uri="{BB962C8B-B14F-4D97-AF65-F5344CB8AC3E}">
        <p14:creationId xmlns:p14="http://schemas.microsoft.com/office/powerpoint/2010/main" val="22453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Hypotheses’ Overview</a:t>
            </a:r>
          </a:p>
        </p:txBody>
      </p:sp>
    </p:spTree>
    <p:extLst>
      <p:ext uri="{BB962C8B-B14F-4D97-AF65-F5344CB8AC3E}">
        <p14:creationId xmlns:p14="http://schemas.microsoft.com/office/powerpoint/2010/main" val="24499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9A15066B-5A74-408F-80F2-AF4C43AE95D0}"/>
    </a:ext>
  </a:extLst>
</a:theme>
</file>

<file path=ppt/theme/theme2.xml><?xml version="1.0" encoding="utf-8"?>
<a:theme xmlns:a="http://schemas.openxmlformats.org/drawingml/2006/main" name="Final Slide /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11409B94-BDE5-428E-96F9-A5E862C072FB}"/>
    </a:ext>
  </a:extLst>
</a:theme>
</file>

<file path=ppt/theme/theme3.xml><?xml version="1.0" encoding="utf-8"?>
<a:theme xmlns:a="http://schemas.openxmlformats.org/drawingml/2006/main" name="Norm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5CF5C789-96CE-4122-A48A-5164BF6183F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FFU_EN_16_9</Template>
  <TotalTime>2994</TotalTime>
  <Words>2337</Words>
  <Application>Microsoft Office PowerPoint</Application>
  <PresentationFormat>Widescreen</PresentationFormat>
  <Paragraphs>322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HelveticaNeue Regular</vt:lpstr>
      <vt:lpstr>Trebuchet MS</vt:lpstr>
      <vt:lpstr>Opening slide</vt:lpstr>
      <vt:lpstr>Final Slide / Subtitle</vt:lpstr>
      <vt:lpstr>Normal slide</vt:lpstr>
      <vt:lpstr>Application of Machine Learning Models within Credit Risk Modelling</vt:lpstr>
      <vt:lpstr>Defence outline</vt:lpstr>
      <vt:lpstr>Thesis Goals</vt:lpstr>
      <vt:lpstr>Theoretical Overview</vt:lpstr>
      <vt:lpstr>ML key terms</vt:lpstr>
      <vt:lpstr>ML key terms</vt:lpstr>
      <vt:lpstr>Black-box vs White box models</vt:lpstr>
      <vt:lpstr>Black-box vs White box models</vt:lpstr>
      <vt:lpstr>Hypotheses’ Overview</vt:lpstr>
      <vt:lpstr>Hypotheses’ Overview</vt:lpstr>
      <vt:lpstr>Machine Learning Implementation Framework</vt:lpstr>
      <vt:lpstr>ML Framework</vt:lpstr>
      <vt:lpstr>Exploratory Data Analysis</vt:lpstr>
      <vt:lpstr>HMEQ Data Set</vt:lpstr>
      <vt:lpstr>Default Distribution</vt:lpstr>
      <vt:lpstr>Numerical Features’ Distribution</vt:lpstr>
      <vt:lpstr>Categorical Features’ Distribution</vt:lpstr>
      <vt:lpstr>Association Analysis</vt:lpstr>
      <vt:lpstr>Association Analysis</vt:lpstr>
      <vt:lpstr>Nullity Dendrogram</vt:lpstr>
      <vt:lpstr>Spearman Correlation Matrix</vt:lpstr>
      <vt:lpstr>Data Preprocessing</vt:lpstr>
      <vt:lpstr>Data Split and ADASYN oversampling</vt:lpstr>
      <vt:lpstr>Impact of ADASYN oversampling</vt:lpstr>
      <vt:lpstr>Optimal Binning and WoE transformation</vt:lpstr>
      <vt:lpstr>WoE Bins distribution</vt:lpstr>
      <vt:lpstr>Bayesian Optimization</vt:lpstr>
      <vt:lpstr>Bayesian Optimization</vt:lpstr>
      <vt:lpstr>Feature Selection</vt:lpstr>
      <vt:lpstr>Sequential Feature Selection Algorithm</vt:lpstr>
      <vt:lpstr>Algorithm Print Statement</vt:lpstr>
      <vt:lpstr>Feature Selection Recurrence</vt:lpstr>
      <vt:lpstr>Feature Selection Distribution</vt:lpstr>
      <vt:lpstr>Model Selection</vt:lpstr>
      <vt:lpstr>Model Selection Algorithm</vt:lpstr>
      <vt:lpstr>Metrics Validation Space</vt:lpstr>
      <vt:lpstr>Optimal Threshold Calculation</vt:lpstr>
      <vt:lpstr>Model Weighted Ranking</vt:lpstr>
      <vt:lpstr>Algorithm Print Statement</vt:lpstr>
      <vt:lpstr>Model Selection Results</vt:lpstr>
      <vt:lpstr>Rank Scores Distribution</vt:lpstr>
      <vt:lpstr>Threshold Distribution</vt:lpstr>
      <vt:lpstr>KNN Special Case</vt:lpstr>
      <vt:lpstr>Execution Time Distribution</vt:lpstr>
      <vt:lpstr>Rank Score vs. Execution Time</vt:lpstr>
      <vt:lpstr>Final Model</vt:lpstr>
      <vt:lpstr>Final Model Recalibration</vt:lpstr>
      <vt:lpstr>Evaluation</vt:lpstr>
      <vt:lpstr>Confusion Matrix</vt:lpstr>
      <vt:lpstr>Evaluation Metrics</vt:lpstr>
      <vt:lpstr>ROC curve of the Gradient Boosting model</vt:lpstr>
      <vt:lpstr>Feature Importance</vt:lpstr>
      <vt:lpstr>SHAP summary plot of Gradient Boosting model</vt:lpstr>
      <vt:lpstr>ML Deployment</vt:lpstr>
      <vt:lpstr>Machine Learning Deployment</vt:lpstr>
      <vt:lpstr>Web Application Architecture</vt:lpstr>
      <vt:lpstr>Loan Application Form</vt:lpstr>
      <vt:lpstr>Result Page</vt:lpstr>
      <vt:lpstr>Summary of Results</vt:lpstr>
      <vt:lpstr>Hypotheses’ Testing</vt:lpstr>
      <vt:lpstr>Comparison with HMEQ studies</vt:lpstr>
      <vt:lpstr>Another Key Findings</vt:lpstr>
      <vt:lpstr>Recommendations</vt:lpstr>
      <vt:lpstr>Questions</vt:lpstr>
      <vt:lpstr>Supervisor’s Questions</vt:lpstr>
      <vt:lpstr>Supervisor’s Questions</vt:lpstr>
      <vt:lpstr>Opponent’s Questions</vt:lpstr>
      <vt:lpstr>References</vt:lpstr>
      <vt:lpstr>Thank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Machine Learning Models within Credit Risk Modelling</dc:title>
  <dc:creator>Petr Nguyen</dc:creator>
  <cp:lastModifiedBy>Petr Nguyen</cp:lastModifiedBy>
  <cp:revision>2</cp:revision>
  <dcterms:created xsi:type="dcterms:W3CDTF">2023-06-07T21:46:34Z</dcterms:created>
  <dcterms:modified xsi:type="dcterms:W3CDTF">2023-06-15T01:53:26Z</dcterms:modified>
</cp:coreProperties>
</file>